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70" r:id="rId1"/>
  </p:sldMasterIdLst>
  <p:notesMasterIdLst>
    <p:notesMasterId r:id="rId128"/>
  </p:notesMasterIdLst>
  <p:handoutMasterIdLst>
    <p:handoutMasterId r:id="rId129"/>
  </p:handoutMasterIdLst>
  <p:sldIdLst>
    <p:sldId id="1072" r:id="rId2"/>
    <p:sldId id="1069" r:id="rId3"/>
    <p:sldId id="1074" r:id="rId4"/>
    <p:sldId id="1076" r:id="rId5"/>
    <p:sldId id="1073" r:id="rId6"/>
    <p:sldId id="1068" r:id="rId7"/>
    <p:sldId id="1077" r:id="rId8"/>
    <p:sldId id="1078" r:id="rId9"/>
    <p:sldId id="1079" r:id="rId10"/>
    <p:sldId id="1080" r:id="rId11"/>
    <p:sldId id="1081" r:id="rId12"/>
    <p:sldId id="1088" r:id="rId13"/>
    <p:sldId id="1082" r:id="rId14"/>
    <p:sldId id="1083" r:id="rId15"/>
    <p:sldId id="1089" r:id="rId16"/>
    <p:sldId id="1084" r:id="rId17"/>
    <p:sldId id="1090" r:id="rId18"/>
    <p:sldId id="1085" r:id="rId19"/>
    <p:sldId id="1091" r:id="rId20"/>
    <p:sldId id="1086" r:id="rId21"/>
    <p:sldId id="1092" r:id="rId22"/>
    <p:sldId id="1098" r:id="rId23"/>
    <p:sldId id="1120" r:id="rId24"/>
    <p:sldId id="1099" r:id="rId25"/>
    <p:sldId id="1100" r:id="rId26"/>
    <p:sldId id="1121" r:id="rId27"/>
    <p:sldId id="1101" r:id="rId28"/>
    <p:sldId id="1102" r:id="rId29"/>
    <p:sldId id="1103" r:id="rId30"/>
    <p:sldId id="1104" r:id="rId31"/>
    <p:sldId id="1105" r:id="rId32"/>
    <p:sldId id="1122" r:id="rId33"/>
    <p:sldId id="1106" r:id="rId34"/>
    <p:sldId id="1107" r:id="rId35"/>
    <p:sldId id="1108" r:id="rId36"/>
    <p:sldId id="1109" r:id="rId37"/>
    <p:sldId id="1110" r:id="rId38"/>
    <p:sldId id="1123" r:id="rId39"/>
    <p:sldId id="1111" r:id="rId40"/>
    <p:sldId id="1124" r:id="rId41"/>
    <p:sldId id="1127" r:id="rId42"/>
    <p:sldId id="1129" r:id="rId43"/>
    <p:sldId id="1128" r:id="rId44"/>
    <p:sldId id="1130" r:id="rId45"/>
    <p:sldId id="1131" r:id="rId46"/>
    <p:sldId id="1132" r:id="rId47"/>
    <p:sldId id="1112" r:id="rId48"/>
    <p:sldId id="1115" r:id="rId49"/>
    <p:sldId id="1154" r:id="rId50"/>
    <p:sldId id="1133" r:id="rId51"/>
    <p:sldId id="1155" r:id="rId52"/>
    <p:sldId id="1134" r:id="rId53"/>
    <p:sldId id="1156" r:id="rId54"/>
    <p:sldId id="1135" r:id="rId55"/>
    <p:sldId id="1157" r:id="rId56"/>
    <p:sldId id="1136" r:id="rId57"/>
    <p:sldId id="1158" r:id="rId58"/>
    <p:sldId id="1137" r:id="rId59"/>
    <p:sldId id="1159" r:id="rId60"/>
    <p:sldId id="1160" r:id="rId61"/>
    <p:sldId id="1161" r:id="rId62"/>
    <p:sldId id="1164" r:id="rId63"/>
    <p:sldId id="1165" r:id="rId64"/>
    <p:sldId id="1166" r:id="rId65"/>
    <p:sldId id="1167" r:id="rId66"/>
    <p:sldId id="1168" r:id="rId67"/>
    <p:sldId id="1169" r:id="rId68"/>
    <p:sldId id="1170" r:id="rId69"/>
    <p:sldId id="1171" r:id="rId70"/>
    <p:sldId id="1172" r:id="rId71"/>
    <p:sldId id="1173" r:id="rId72"/>
    <p:sldId id="1174" r:id="rId73"/>
    <p:sldId id="1138" r:id="rId74"/>
    <p:sldId id="1175" r:id="rId75"/>
    <p:sldId id="1176" r:id="rId76"/>
    <p:sldId id="1177" r:id="rId77"/>
    <p:sldId id="1139" r:id="rId78"/>
    <p:sldId id="1178" r:id="rId79"/>
    <p:sldId id="1140" r:id="rId80"/>
    <p:sldId id="1179" r:id="rId81"/>
    <p:sldId id="1141" r:id="rId82"/>
    <p:sldId id="1180" r:id="rId83"/>
    <p:sldId id="1181" r:id="rId84"/>
    <p:sldId id="1182" r:id="rId85"/>
    <p:sldId id="1142" r:id="rId86"/>
    <p:sldId id="1183" r:id="rId87"/>
    <p:sldId id="1143" r:id="rId88"/>
    <p:sldId id="1184" r:id="rId89"/>
    <p:sldId id="1144" r:id="rId90"/>
    <p:sldId id="1185" r:id="rId91"/>
    <p:sldId id="1186" r:id="rId92"/>
    <p:sldId id="1187" r:id="rId93"/>
    <p:sldId id="1188" r:id="rId94"/>
    <p:sldId id="1189" r:id="rId95"/>
    <p:sldId id="1145" r:id="rId96"/>
    <p:sldId id="1233" r:id="rId97"/>
    <p:sldId id="1190" r:id="rId98"/>
    <p:sldId id="1191" r:id="rId99"/>
    <p:sldId id="1146" r:id="rId100"/>
    <p:sldId id="1192" r:id="rId101"/>
    <p:sldId id="1147" r:id="rId102"/>
    <p:sldId id="1193" r:id="rId103"/>
    <p:sldId id="1149" r:id="rId104"/>
    <p:sldId id="1150" r:id="rId105"/>
    <p:sldId id="1151" r:id="rId106"/>
    <p:sldId id="1195" r:id="rId107"/>
    <p:sldId id="1196" r:id="rId108"/>
    <p:sldId id="1197" r:id="rId109"/>
    <p:sldId id="1224" r:id="rId110"/>
    <p:sldId id="1198" r:id="rId111"/>
    <p:sldId id="1199" r:id="rId112"/>
    <p:sldId id="1200" r:id="rId113"/>
    <p:sldId id="1225" r:id="rId114"/>
    <p:sldId id="1201" r:id="rId115"/>
    <p:sldId id="1202" r:id="rId116"/>
    <p:sldId id="1203" r:id="rId117"/>
    <p:sldId id="1204" r:id="rId118"/>
    <p:sldId id="1205" r:id="rId119"/>
    <p:sldId id="1206" r:id="rId120"/>
    <p:sldId id="1226" r:id="rId121"/>
    <p:sldId id="1208" r:id="rId122"/>
    <p:sldId id="1228" r:id="rId123"/>
    <p:sldId id="1209" r:id="rId124"/>
    <p:sldId id="1229" r:id="rId125"/>
    <p:sldId id="1211" r:id="rId126"/>
    <p:sldId id="1231" r:id="rId127"/>
  </p:sldIdLst>
  <p:sldSz cx="9144000" cy="5143500" type="screen16x9"/>
  <p:notesSz cx="6950075" cy="9236075"/>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521415D9-36F7-43E2-AB2F-B90AF26B5E84}">
      <p14:sectionLst xmlns:p14="http://schemas.microsoft.com/office/powerpoint/2010/main">
        <p14:section name="Default Section" id="{32E7CC17-C387-4561-A30B-178A16BAFCDB}">
          <p14:sldIdLst>
            <p14:sldId id="1072"/>
            <p14:sldId id="1069"/>
            <p14:sldId id="1074"/>
            <p14:sldId id="1076"/>
            <p14:sldId id="1073"/>
          </p14:sldIdLst>
        </p14:section>
        <p14:section name="Standard 1" id="{187105F3-60FC-4605-87E8-21CB6D8C3211}">
          <p14:sldIdLst>
            <p14:sldId id="1068"/>
            <p14:sldId id="1077"/>
            <p14:sldId id="1078"/>
            <p14:sldId id="1079"/>
            <p14:sldId id="1080"/>
          </p14:sldIdLst>
        </p14:section>
        <p14:section name="Standard 2" id="{23E790A7-2143-45A2-8CDC-D76B698CF08B}">
          <p14:sldIdLst>
            <p14:sldId id="1081"/>
            <p14:sldId id="1088"/>
            <p14:sldId id="1082"/>
            <p14:sldId id="1083"/>
            <p14:sldId id="1089"/>
            <p14:sldId id="1084"/>
            <p14:sldId id="1090"/>
            <p14:sldId id="1085"/>
            <p14:sldId id="1091"/>
            <p14:sldId id="1086"/>
            <p14:sldId id="1092"/>
            <p14:sldId id="1098"/>
            <p14:sldId id="1120"/>
            <p14:sldId id="1099"/>
            <p14:sldId id="1100"/>
            <p14:sldId id="1121"/>
            <p14:sldId id="1101"/>
            <p14:sldId id="1102"/>
            <p14:sldId id="1103"/>
            <p14:sldId id="1104"/>
            <p14:sldId id="1105"/>
            <p14:sldId id="1122"/>
            <p14:sldId id="1106"/>
            <p14:sldId id="1107"/>
            <p14:sldId id="1108"/>
            <p14:sldId id="1109"/>
            <p14:sldId id="1110"/>
            <p14:sldId id="1123"/>
            <p14:sldId id="1111"/>
            <p14:sldId id="1124"/>
            <p14:sldId id="1127"/>
            <p14:sldId id="1129"/>
            <p14:sldId id="1128"/>
            <p14:sldId id="1130"/>
            <p14:sldId id="1131"/>
            <p14:sldId id="1132"/>
            <p14:sldId id="1112"/>
            <p14:sldId id="1115"/>
            <p14:sldId id="1154"/>
            <p14:sldId id="1133"/>
            <p14:sldId id="1155"/>
            <p14:sldId id="1134"/>
            <p14:sldId id="1156"/>
            <p14:sldId id="1135"/>
            <p14:sldId id="1157"/>
            <p14:sldId id="1136"/>
            <p14:sldId id="1158"/>
            <p14:sldId id="1137"/>
            <p14:sldId id="1159"/>
            <p14:sldId id="1160"/>
            <p14:sldId id="1161"/>
            <p14:sldId id="1164"/>
            <p14:sldId id="1165"/>
            <p14:sldId id="1166"/>
            <p14:sldId id="1167"/>
            <p14:sldId id="1168"/>
            <p14:sldId id="1169"/>
            <p14:sldId id="1170"/>
            <p14:sldId id="1171"/>
            <p14:sldId id="1172"/>
            <p14:sldId id="1173"/>
            <p14:sldId id="1174"/>
            <p14:sldId id="1138"/>
            <p14:sldId id="1175"/>
            <p14:sldId id="1176"/>
            <p14:sldId id="1177"/>
            <p14:sldId id="1139"/>
            <p14:sldId id="1178"/>
            <p14:sldId id="1140"/>
            <p14:sldId id="1179"/>
            <p14:sldId id="1141"/>
            <p14:sldId id="1180"/>
            <p14:sldId id="1181"/>
            <p14:sldId id="1182"/>
          </p14:sldIdLst>
        </p14:section>
        <p14:section name="Standard 3" id="{96E4F4E0-C38A-4758-8761-BE62B22FF545}">
          <p14:sldIdLst>
            <p14:sldId id="1142"/>
            <p14:sldId id="1183"/>
            <p14:sldId id="1143"/>
            <p14:sldId id="1184"/>
            <p14:sldId id="1144"/>
            <p14:sldId id="1185"/>
            <p14:sldId id="1186"/>
            <p14:sldId id="1187"/>
            <p14:sldId id="1188"/>
            <p14:sldId id="1189"/>
            <p14:sldId id="1145"/>
            <p14:sldId id="1233"/>
            <p14:sldId id="1190"/>
            <p14:sldId id="1191"/>
            <p14:sldId id="1146"/>
            <p14:sldId id="1192"/>
            <p14:sldId id="1147"/>
            <p14:sldId id="1193"/>
            <p14:sldId id="1149"/>
            <p14:sldId id="1150"/>
            <p14:sldId id="1151"/>
            <p14:sldId id="1195"/>
            <p14:sldId id="1196"/>
            <p14:sldId id="1197"/>
            <p14:sldId id="1224"/>
            <p14:sldId id="1198"/>
            <p14:sldId id="1199"/>
            <p14:sldId id="1200"/>
            <p14:sldId id="1225"/>
            <p14:sldId id="1201"/>
          </p14:sldIdLst>
        </p14:section>
        <p14:section name="Standard 4" id="{B1437D2E-FE0A-462F-BB31-6C4CBB445708}">
          <p14:sldIdLst>
            <p14:sldId id="1202"/>
            <p14:sldId id="1203"/>
            <p14:sldId id="1204"/>
            <p14:sldId id="1205"/>
            <p14:sldId id="1206"/>
            <p14:sldId id="1226"/>
            <p14:sldId id="1208"/>
            <p14:sldId id="1228"/>
            <p14:sldId id="1209"/>
            <p14:sldId id="1229"/>
          </p14:sldIdLst>
        </p14:section>
        <p14:section name="Standard 7" id="{8346777B-71E9-4639-B9E0-F22569495A35}">
          <p14:sldIdLst>
            <p14:sldId id="1211"/>
            <p14:sldId id="1231"/>
          </p14:sldIdLst>
        </p14:section>
      </p14:sectionLst>
    </p:ext>
    <p:ext uri="{EFAFB233-063F-42B5-8137-9DF3F51BA10A}">
      <p15:sldGuideLst xmlns:p15="http://schemas.microsoft.com/office/powerpoint/2012/main">
        <p15:guide id="1" orient="horz" pos="3042" userDrawn="1">
          <p15:clr>
            <a:srgbClr val="A4A3A4"/>
          </p15:clr>
        </p15:guide>
        <p15:guide id="2" pos="288"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manda Batts" initials="" lastIdx="1" clrIdx="0"/>
  <p:cmAuthor id="1" name="Meghann Hickey" initials="MH" lastIdx="1" clrIdx="1">
    <p:extLst>
      <p:ext uri="{19B8F6BF-5375-455C-9EA6-DF929625EA0E}">
        <p15:presenceInfo xmlns:p15="http://schemas.microsoft.com/office/powerpoint/2012/main" userId="S::meghann.hickey@waldenu.edu::8d0800c2-6992-45b3-8f7d-ff50c341f2fc"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26024"/>
    <a:srgbClr val="414042"/>
    <a:srgbClr val="0C426A"/>
    <a:srgbClr val="B11E58"/>
    <a:srgbClr val="45ADA5"/>
    <a:srgbClr val="425195"/>
    <a:srgbClr val="FAA61A"/>
    <a:srgbClr val="782569"/>
    <a:srgbClr val="00779F"/>
    <a:srgbClr val="0084C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1219034-B56E-4864-852C-AB92A087F037}">
  <a:tblStyle styleId="{41219034-B56E-4864-852C-AB92A087F037}" styleName="Table_0">
    <a:wholeTbl>
      <a:tcTxStyle>
        <a:font>
          <a:latin typeface="Arial"/>
          <a:ea typeface="Arial"/>
          <a:cs typeface="Arial"/>
        </a:font>
        <a:srgbClr val="3A3A3C"/>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850" autoAdjust="0"/>
    <p:restoredTop sz="57915" autoAdjust="0"/>
  </p:normalViewPr>
  <p:slideViewPr>
    <p:cSldViewPr snapToGrid="0">
      <p:cViewPr varScale="1">
        <p:scale>
          <a:sx n="51" d="100"/>
          <a:sy n="51" d="100"/>
        </p:scale>
        <p:origin x="1672" y="36"/>
      </p:cViewPr>
      <p:guideLst>
        <p:guide orient="horz" pos="3042"/>
        <p:guide pos="288"/>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notesViewPr>
    <p:cSldViewPr snapToGrid="0">
      <p:cViewPr varScale="1">
        <p:scale>
          <a:sx n="101" d="100"/>
          <a:sy n="101" d="100"/>
        </p:scale>
        <p:origin x="2392" y="21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theme" Target="theme/theme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slide" Target="slides/slide125.xml"/><Relationship Id="rId13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presProps" Target="presProps.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488" cy="46355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37000" y="0"/>
            <a:ext cx="3011488" cy="463550"/>
          </a:xfrm>
          <a:prstGeom prst="rect">
            <a:avLst/>
          </a:prstGeom>
        </p:spPr>
        <p:txBody>
          <a:bodyPr vert="horz" lIns="91440" tIns="45720" rIns="91440" bIns="45720" rtlCol="0"/>
          <a:lstStyle>
            <a:lvl1pPr algn="r">
              <a:defRPr sz="1200"/>
            </a:lvl1pPr>
          </a:lstStyle>
          <a:p>
            <a:fld id="{9461D863-569C-4353-BB62-78040D9EA10B}" type="datetimeFigureOut">
              <a:rPr lang="en-US" smtClean="0"/>
              <a:t>8/3/2021</a:t>
            </a:fld>
            <a:endParaRPr lang="en-US"/>
          </a:p>
        </p:txBody>
      </p:sp>
      <p:sp>
        <p:nvSpPr>
          <p:cNvPr id="4" name="Footer Placeholder 3"/>
          <p:cNvSpPr>
            <a:spLocks noGrp="1"/>
          </p:cNvSpPr>
          <p:nvPr>
            <p:ph type="ftr" sz="quarter" idx="2"/>
          </p:nvPr>
        </p:nvSpPr>
        <p:spPr>
          <a:xfrm>
            <a:off x="0" y="8772525"/>
            <a:ext cx="3011488" cy="463550"/>
          </a:xfrm>
          <a:prstGeom prst="rect">
            <a:avLst/>
          </a:prstGeom>
        </p:spPr>
        <p:txBody>
          <a:bodyPr vert="horz" lIns="91440" tIns="45720" rIns="91440" bIns="45720" rtlCol="0" anchor="b"/>
          <a:lstStyle>
            <a:lvl1pPr algn="l">
              <a:defRPr sz="1200"/>
            </a:lvl1pPr>
          </a:lstStyle>
          <a:p>
            <a:r>
              <a:rPr lang="en-US"/>
              <a:t>NAEYC National Association for the Education of Young Children</a:t>
            </a:r>
          </a:p>
        </p:txBody>
      </p:sp>
      <p:sp>
        <p:nvSpPr>
          <p:cNvPr id="5" name="Slide Number Placeholder 4"/>
          <p:cNvSpPr>
            <a:spLocks noGrp="1"/>
          </p:cNvSpPr>
          <p:nvPr>
            <p:ph type="sldNum" sz="quarter" idx="3"/>
          </p:nvPr>
        </p:nvSpPr>
        <p:spPr>
          <a:xfrm>
            <a:off x="3937000" y="8772525"/>
            <a:ext cx="3011488" cy="463550"/>
          </a:xfrm>
          <a:prstGeom prst="rect">
            <a:avLst/>
          </a:prstGeom>
        </p:spPr>
        <p:txBody>
          <a:bodyPr vert="horz" lIns="91440" tIns="45720" rIns="91440" bIns="45720" rtlCol="0" anchor="b"/>
          <a:lstStyle>
            <a:lvl1pPr algn="r">
              <a:defRPr sz="1200"/>
            </a:lvl1pPr>
          </a:lstStyle>
          <a:p>
            <a:fld id="{862F0D4F-9EF6-470A-9971-C87089599DCC}" type="slidenum">
              <a:rPr lang="en-US" smtClean="0"/>
              <a:t>‹#›</a:t>
            </a:fld>
            <a:endParaRPr lang="en-US"/>
          </a:p>
        </p:txBody>
      </p:sp>
    </p:spTree>
    <p:extLst>
      <p:ext uri="{BB962C8B-B14F-4D97-AF65-F5344CB8AC3E}">
        <p14:creationId xmlns:p14="http://schemas.microsoft.com/office/powerpoint/2010/main" val="3454764379"/>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1" y="0"/>
            <a:ext cx="3011698" cy="463408"/>
          </a:xfrm>
          <a:prstGeom prst="rect">
            <a:avLst/>
          </a:prstGeom>
          <a:noFill/>
          <a:ln>
            <a:noFill/>
          </a:ln>
        </p:spPr>
        <p:txBody>
          <a:bodyPr spcFirstLastPara="1" wrap="square" lIns="91425" tIns="91425" rIns="91425" bIns="91425" anchor="t" anchorCtr="0"/>
          <a:lstStyle>
            <a:lvl1pPr marR="0" lvl="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4" name="Shape 4"/>
          <p:cNvSpPr txBox="1">
            <a:spLocks noGrp="1"/>
          </p:cNvSpPr>
          <p:nvPr>
            <p:ph type="dt" idx="10"/>
          </p:nvPr>
        </p:nvSpPr>
        <p:spPr>
          <a:xfrm>
            <a:off x="3936767" y="0"/>
            <a:ext cx="3011698" cy="463408"/>
          </a:xfrm>
          <a:prstGeom prst="rect">
            <a:avLst/>
          </a:prstGeom>
          <a:noFill/>
          <a:ln>
            <a:noFill/>
          </a:ln>
        </p:spPr>
        <p:txBody>
          <a:bodyPr spcFirstLastPara="1" wrap="square" lIns="91425" tIns="91425" rIns="91425" bIns="91425" anchor="t" anchorCtr="0"/>
          <a:lstStyle>
            <a:lvl1pPr marR="0" lvl="0" algn="r"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endParaRPr/>
          </a:p>
        </p:txBody>
      </p:sp>
      <p:sp>
        <p:nvSpPr>
          <p:cNvPr id="5" name="Shape 5"/>
          <p:cNvSpPr>
            <a:spLocks noGrp="1" noRot="1" noChangeAspect="1"/>
          </p:cNvSpPr>
          <p:nvPr>
            <p:ph type="sldImg" idx="3"/>
          </p:nvPr>
        </p:nvSpPr>
        <p:spPr>
          <a:xfrm>
            <a:off x="704850" y="1154113"/>
            <a:ext cx="5540375" cy="311785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Shape 6"/>
          <p:cNvSpPr txBox="1">
            <a:spLocks noGrp="1"/>
          </p:cNvSpPr>
          <p:nvPr>
            <p:ph type="body" idx="1"/>
          </p:nvPr>
        </p:nvSpPr>
        <p:spPr>
          <a:xfrm>
            <a:off x="695008" y="4444861"/>
            <a:ext cx="5560059" cy="3636705"/>
          </a:xfrm>
          <a:prstGeom prst="rect">
            <a:avLst/>
          </a:prstGeom>
          <a:noFill/>
          <a:ln>
            <a:noFill/>
          </a:ln>
        </p:spPr>
        <p:txBody>
          <a:bodyPr spcFirstLastPara="1" wrap="square" lIns="91425" tIns="91425" rIns="91425" bIns="91425" anchor="t" anchorCtr="0"/>
          <a:lstStyle>
            <a:lvl1pPr marL="457200" marR="0" lvl="0"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9pPr>
          </a:lstStyle>
          <a:p>
            <a:endParaRPr/>
          </a:p>
        </p:txBody>
      </p:sp>
      <p:sp>
        <p:nvSpPr>
          <p:cNvPr id="7" name="Shape 7"/>
          <p:cNvSpPr txBox="1">
            <a:spLocks noGrp="1"/>
          </p:cNvSpPr>
          <p:nvPr>
            <p:ph type="ftr" idx="11"/>
          </p:nvPr>
        </p:nvSpPr>
        <p:spPr>
          <a:xfrm>
            <a:off x="1" y="8772668"/>
            <a:ext cx="3011698" cy="463406"/>
          </a:xfrm>
          <a:prstGeom prst="rect">
            <a:avLst/>
          </a:prstGeom>
          <a:noFill/>
          <a:ln>
            <a:noFill/>
          </a:ln>
        </p:spPr>
        <p:txBody>
          <a:bodyPr spcFirstLastPara="1" wrap="square" lIns="91425" tIns="91425" rIns="91425" bIns="91425" anchor="b" anchorCtr="0"/>
          <a:lstStyle>
            <a:lvl1pPr marR="0" lvl="0" algn="l" rtl="0">
              <a:lnSpc>
                <a:spcPct val="100000"/>
              </a:lnSpc>
              <a:spcBef>
                <a:spcPts val="0"/>
              </a:spcBef>
              <a:spcAft>
                <a:spcPts val="0"/>
              </a:spcAft>
              <a:buClr>
                <a:schemeClr val="dk1"/>
              </a:buClr>
              <a:buSzPts val="1200"/>
              <a:buFont typeface="Calibri"/>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chemeClr val="dk1"/>
              </a:buClr>
              <a:buSzPts val="1800"/>
              <a:buFont typeface="Calibri"/>
              <a:buNone/>
              <a:defRPr sz="1800" b="0" i="0" u="none" strike="noStrike" cap="none">
                <a:solidFill>
                  <a:schemeClr val="dk1"/>
                </a:solidFill>
                <a:latin typeface="Calibri"/>
                <a:ea typeface="Calibri"/>
                <a:cs typeface="Calibri"/>
                <a:sym typeface="Calibri"/>
              </a:defRPr>
            </a:lvl9pPr>
          </a:lstStyle>
          <a:p>
            <a:r>
              <a:rPr lang="en-US"/>
              <a:t>NAEYC National Association for the Education of Young Children</a:t>
            </a:r>
            <a:endParaRPr/>
          </a:p>
        </p:txBody>
      </p:sp>
      <p:sp>
        <p:nvSpPr>
          <p:cNvPr id="8" name="Shape 8"/>
          <p:cNvSpPr txBox="1">
            <a:spLocks noGrp="1"/>
          </p:cNvSpPr>
          <p:nvPr>
            <p:ph type="sldNum" idx="12"/>
          </p:nvPr>
        </p:nvSpPr>
        <p:spPr>
          <a:xfrm>
            <a:off x="3936767" y="8772668"/>
            <a:ext cx="3011698" cy="463406"/>
          </a:xfrm>
          <a:prstGeom prst="rect">
            <a:avLst/>
          </a:prstGeom>
          <a:noFill/>
          <a:ln>
            <a:noFill/>
          </a:ln>
        </p:spPr>
        <p:txBody>
          <a:bodyPr spcFirstLastPara="1" wrap="square" lIns="92475" tIns="46225" rIns="92475" bIns="46225" anchor="b" anchorCtr="0">
            <a:noAutofit/>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7422001"/>
      </p:ext>
    </p:extLst>
  </p:cSld>
  <p:clrMap bg1="lt1" tx1="dk1" bg2="dk2" tx2="lt2" accent1="accent1" accent2="accent2" accent3="accent3" accent4="accent4" accent5="accent5" accent6="accent6" hlink="hlink" folHlink="folHlink"/>
  <p:hf hdr="0" dt="0"/>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200" b="1" dirty="0"/>
              <a:t>1C.6: </a:t>
            </a:r>
            <a:r>
              <a:rPr lang="en-US" sz="1200" dirty="0"/>
              <a:t>Show or describe two examples of how you help make children's play more complex.</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524061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2A.5: </a:t>
            </a:r>
            <a:r>
              <a:rPr lang="en-US" sz="1400" dirty="0"/>
              <a:t>Show or describe two examples of play experiences you have planned which are related to learning themes in the curriculum.</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curriculum themes or topics: Seasons, farm animals, transportation, insects.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410043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b="1" dirty="0"/>
              <a:t>3E.10 NEW ITEM LANGUAGE 2022: </a:t>
            </a:r>
            <a:r>
              <a:rPr lang="en-US" sz="1400" dirty="0"/>
              <a:t>Show or describe one example of how you changed a </a:t>
            </a:r>
            <a:r>
              <a:rPr lang="en-US" sz="1400" b="1" dirty="0"/>
              <a:t>planned activity </a:t>
            </a:r>
            <a:r>
              <a:rPr lang="en-US" sz="1400" dirty="0"/>
              <a:t>or lesson if children showed interest in a different topic or activity.</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Age Categories: </a:t>
            </a:r>
            <a:r>
              <a:rPr lang="en-US" sz="1200" dirty="0"/>
              <a:t>I T P K S </a:t>
            </a:r>
            <a:endParaRPr lang="en-US" dirty="0"/>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105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6114764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3E: 13: </a:t>
            </a:r>
            <a:r>
              <a:rPr lang="en-US" sz="1400" dirty="0"/>
              <a:t>Show or describe one example of how you have customized a learning experience based on your knowledge of a child’s ideas and interests.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106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8356928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3E.14: </a:t>
            </a:r>
            <a:r>
              <a:rPr lang="en-US" sz="1400" dirty="0"/>
              <a:t>Show or describe one example of how you have customized a learning experience, based on your knowledge of a child’s skills.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107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7198936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3F.2: </a:t>
            </a:r>
            <a:r>
              <a:rPr lang="en-US" sz="1400" dirty="0"/>
              <a:t>Show two examples of classroom experiences you have created that involve members of children’s families.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108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8374133"/>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3F.2: </a:t>
            </a:r>
            <a:r>
              <a:rPr lang="en-US" sz="1400" dirty="0"/>
              <a:t>Show two examples of classroom experiences you have created that involve members of children’s families.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109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45463062"/>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3G.7: </a:t>
            </a:r>
            <a:r>
              <a:rPr lang="en-US" sz="1400" dirty="0"/>
              <a:t>Show one example of how you have made activities a little more difficult, as children refine skills or gain new skills, to advance each child’s further learning (scaffolding).</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2000" dirty="0"/>
              <a:t>Scaffolding: Teachers “provide assistance and/or add support to enable each child to master a challenge just beyond his current level. The teacher gradually reduces the support as the child is able to proceed independently.” Developmentally Appropriate Practice, 3rd Edition Page 154.</a:t>
            </a: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98969689"/>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3G.8: </a:t>
            </a:r>
            <a:r>
              <a:rPr lang="en-US" sz="1400" dirty="0"/>
              <a:t>Show one lesson plan that extends and challenges children’s current understanding of the world.</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57049404"/>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3G.9: </a:t>
            </a:r>
            <a:r>
              <a:rPr lang="en-US" sz="1400" dirty="0"/>
              <a:t>Show or describe two examples of how you engage in collaborative inquiry with individual children and/or with small groups of children</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Collaborative inquiry ("co-inquiry"): A teaching method in which teachers and children together learn about something by asking questions, engaging in discussions, gathering and assessing data, and determining next steps for answering new questions.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Small group: Two to six children</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50932823"/>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3G.9: </a:t>
            </a:r>
            <a:r>
              <a:rPr lang="en-US" sz="1400" dirty="0"/>
              <a:t>Show or describe two examples of how you engage in collaborative inquiry with individual children and/or with small groups of children</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Collaborative inquiry ("co-inquiry"): A teaching method in which teachers and children together learn about something by asking questions, engaging in discussions, gathering and assessing data, and determining next steps for answering new questions.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Small group: Two to six children</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06935031"/>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3G.10: </a:t>
            </a:r>
            <a:r>
              <a:rPr lang="en-US" sz="1400" dirty="0"/>
              <a:t>Show or describe one lesson plan of a skill you taught by breaking it down into meaningful and achievable parts.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114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1751574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2C.1: </a:t>
            </a:r>
            <a:r>
              <a:rPr lang="en-US" sz="1400" dirty="0"/>
              <a:t>Show or describe two examples of activities and materials that give children the chance to play physical games with rules and structure.</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physical games with rules and structure: Hokey Pokey, Simon Says, Red Light/Green Light, hopscotch, tag.</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73625274"/>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4B.1: </a:t>
            </a:r>
            <a:r>
              <a:rPr lang="en-US" sz="1400" dirty="0"/>
              <a:t>If child portfolios are used as an assessment method, show or describe how you make it meaningful and relevant for dual language learners.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2000" dirty="0"/>
              <a:t>Rate as N/A if the program does not use child portfolios as an assessment method. Rate N/A if child portfolios are used but staff state there are no dual language learners currently enrolled in the class.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20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2000" dirty="0"/>
              <a:t>Child portfolio: A collection of information, samples, and artifacts of a child's developmental progress. These portfolios are used to document the child's work, serve as a method to share the child's progress with others, and inform plans for further learning. A systemic process should be used to determine what goes into the portfolio. Child portfolios may be physical (binder, folders) or digital (computer software, online).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20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2000" dirty="0"/>
              <a:t>Dual language learner: Refers to a child who is acquiring two or more languages simultaneously and learning a second language while continuing to develop their first language. </a:t>
            </a: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115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01257007"/>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4B.2: </a:t>
            </a:r>
            <a:r>
              <a:rPr lang="en-US" sz="1400" dirty="0"/>
              <a:t>If child portfolios are used as an assessment method, show or describe how the results are used to create activities or lesson plans.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2000" dirty="0"/>
              <a:t>Rate as N/A if the program does not use child portfolios as an assessment method.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20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2000" dirty="0"/>
              <a:t>Child portfolio: A collection of information, samples, and artifacts of a child's developmental progress. These portfolios are used to document the child's work, serve as a method to share the child's progress with others, and inform plans for further learning. A systemic process should be used to determine what goes into the portfolio. Child portfolios may be physical (binder, folders) or digital (computer software, online).</a:t>
            </a: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116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91876455"/>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b="1" dirty="0"/>
              <a:t>4B.3 NEW ITEM LANGUAGE &amp; GUIDANCE 2022: </a:t>
            </a:r>
            <a:r>
              <a:rPr lang="en-US" dirty="0"/>
              <a:t>If child portfolios are used as an assessment method, show or explain how you make it meaningful and relevant for children with </a:t>
            </a:r>
            <a:r>
              <a:rPr lang="en-US" b="1" dirty="0"/>
              <a:t>disabilities</a:t>
            </a:r>
            <a:r>
              <a:rPr lang="en-US" dirty="0"/>
              <a:t>.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Rate as N/A if the class does not use child portfolios as an assessment method. Also rate NA if child portfolios are used but there are no children with </a:t>
            </a:r>
            <a:r>
              <a:rPr lang="en-US" b="1" dirty="0"/>
              <a:t>disabilities</a:t>
            </a:r>
            <a:r>
              <a:rPr lang="en-US" dirty="0"/>
              <a:t> currently enrolled in the class.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Child portfolio: A collection of information, samples, and artifacts of a child's developmental progress. These portfolios are used to document the child's work, serve as a method to share the child's progress with others, and inform plans for further learning. A systemic process should be used to determine what goes into the portfolio. Child portfolios may be physical (binder, folders) or digital (computer software, online).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b="1" dirty="0"/>
              <a:t>Disabilities</a:t>
            </a:r>
            <a:r>
              <a:rPr lang="en-US" dirty="0"/>
              <a:t>: Physical or mental health conditions that require special education services such as early intervention or individualized supports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dirty="0"/>
              <a:t>Age Categories: I T P K S </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117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20248852"/>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4C.1: </a:t>
            </a:r>
            <a:r>
              <a:rPr lang="en-US" sz="1400" dirty="0"/>
              <a:t>Show one example of how you refer to curriculum goals when interpreting assessment data.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118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7499874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4D.1: </a:t>
            </a:r>
            <a:r>
              <a:rPr lang="en-US" sz="1400" dirty="0"/>
              <a:t>Show two examples of how information from an observational assessment you conducted was used to create an individualized activity.</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119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44567469"/>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4D.1: </a:t>
            </a:r>
            <a:r>
              <a:rPr lang="en-US" sz="1400" dirty="0"/>
              <a:t>Show two examples of how information from an observational assessment you conducted was used to create an individualized activity.</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120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83640579"/>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4D.7: </a:t>
            </a:r>
            <a:r>
              <a:rPr lang="en-US" sz="1400" dirty="0"/>
              <a:t>Show two examples of observational assessments you conducted, in which you noted a child’s strengths, interests, and needs.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121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37353663"/>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4D.7: </a:t>
            </a:r>
            <a:r>
              <a:rPr lang="en-US" sz="1400" dirty="0"/>
              <a:t>Show two examples of observational assessments you conducted, in which you noted a child’s strengths, interests, and needs.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122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84806291"/>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4E.1: </a:t>
            </a:r>
            <a:r>
              <a:rPr lang="en-US" sz="1400" dirty="0"/>
              <a:t>Show or describe two examples of how you provide ongoing opportunities for families to contribute their observations from home to the child assessment process.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2000" dirty="0"/>
              <a:t>Information solicited one time only, at enrollment, is not considered to be ongoing unless there are additional opportunities for families to update such information over time</a:t>
            </a: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123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30862604"/>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4E.1: </a:t>
            </a:r>
            <a:r>
              <a:rPr lang="en-US" sz="1400" dirty="0"/>
              <a:t>Show or describe two examples of how you provide ongoing opportunities for families to contribute their observations from home to the child assessment process.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2000" dirty="0"/>
              <a:t>Information solicited one time only, at enrollment, is not considered to be ongoing unless there are additional opportunities for families to update such information over time</a:t>
            </a: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124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090566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2C.1: </a:t>
            </a:r>
            <a:r>
              <a:rPr lang="en-US" sz="1400" dirty="0"/>
              <a:t>Show or describe two examples of activities and materials that give children the chance to play physical games with rules and structure.</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physical games with rules and structure: Hokey Pokey, Simon Says, Red Light/Green Light, hopscotch, tag.</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15090460"/>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7B.2: </a:t>
            </a:r>
            <a:r>
              <a:rPr lang="en-US" sz="1400" dirty="0"/>
              <a:t>Show or describe two examples of how you communicate at least weekly with the families of preschoolers, kindergartners, and school-agers about each child’s developmental milestones, individual activities, and shared caregiving issues.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125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13583295"/>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7B.2: </a:t>
            </a:r>
            <a:r>
              <a:rPr lang="en-US" sz="1400" dirty="0"/>
              <a:t>Show or describe two examples of how you communicate at least weekly with the families of preschoolers, kindergartners, and school-agers about each child’s developmental milestones, individual activities, and shared caregiving issues.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126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86621582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2D.3 </a:t>
            </a:r>
            <a:r>
              <a:rPr lang="en-US" sz="1400" dirty="0"/>
              <a:t>Show or describe two examples of how you teach children to have discussions with each other to resolve interpersonal problems.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Interpersonal problems: Conflicts, disagreements, or misunderstandings between children or between children and staff. </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723900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2D.3 </a:t>
            </a:r>
            <a:r>
              <a:rPr lang="en-US" sz="1400" dirty="0"/>
              <a:t>Show or describe two examples of how you teach children to have discussions with each other to resolve interpersonal problems.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Interpersonal problems: Conflicts, disagreements, or misunderstandings between children or between children and staff. </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060618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2D.4: </a:t>
            </a:r>
            <a:r>
              <a:rPr lang="en-US" sz="1400" dirty="0"/>
              <a:t>Show or describe two examples of how you teach children to have discussions with each other to solve problems related to the physical world.</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problems related to the physical world: How to retrieve a ball that has gone over a fence, using ramps to make cars go faster or further, putting puzzle pieces together.</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20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197163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2D.4: </a:t>
            </a:r>
            <a:r>
              <a:rPr lang="en-US" sz="1400" dirty="0"/>
              <a:t>Show or describe two examples of how you teach children to have discussions with each other to solve problems related to the physical world.</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problems related to the physical world: How to retrieve a ball that has gone over a fence, using ramps to make cars go faster or further, putting puzzle pieces together.</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21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57494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2E.15: </a:t>
            </a:r>
            <a:r>
              <a:rPr lang="en-US" sz="1400" dirty="0"/>
              <a:t>Show or describe two examples of ways you help children connect print to spoken word.</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print: Labels, classroom rules/routines, signs, posted letters, words, or sentences. </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22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3670284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2E.15: </a:t>
            </a:r>
            <a:r>
              <a:rPr lang="en-US" sz="1400" dirty="0"/>
              <a:t>Show or describe two examples of ways you help children connect print to spoken word.</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print: Labels, classroom rules/routines, signs, posted letters, words, or sentences. </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23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992297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2E.16: </a:t>
            </a:r>
            <a:r>
              <a:rPr lang="en-US" sz="1400" dirty="0"/>
              <a:t>Show or describe how children have chances to retell or reenact events in storybooks.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24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7062291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200" b="1" dirty="0"/>
              <a:t>1C.6: </a:t>
            </a:r>
            <a:r>
              <a:rPr lang="en-US" sz="1200" dirty="0"/>
              <a:t>Show or describe two examples of how you help make children's play more complex.</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655828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2E.17: </a:t>
            </a:r>
            <a:r>
              <a:rPr lang="en-US" sz="1400" dirty="0"/>
              <a:t>Show two examples of lesson plans that link books to current learning topics, themes, or activities. </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25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374523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2E.17: </a:t>
            </a:r>
            <a:r>
              <a:rPr lang="en-US" sz="1400" dirty="0"/>
              <a:t>Show two examples of lesson plans that link books to current learning topics, themes, or activities. </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26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2299900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2E.18: </a:t>
            </a:r>
            <a:r>
              <a:rPr lang="en-US" sz="1400" dirty="0"/>
              <a:t>Show that writing materials or activities are readily available in three learning centers other than the writing center.</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Learning centers: Defined areas within a classroom prepared with a selection of materials that promote learning in a specific content area, such as art or science.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learning centers: Blocks/construction, writing table, woodworking, library, creative arts, manipulatives, science and collections.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27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5635197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2E.19: </a:t>
            </a:r>
            <a:r>
              <a:rPr lang="en-US" sz="1400" dirty="0"/>
              <a:t>Show through lesson plans or activity schedules that children have at least one opportunity daily to write or dictate their ideas. </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28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967149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2E.20: </a:t>
            </a:r>
            <a:r>
              <a:rPr lang="en-US" sz="1400" dirty="0"/>
              <a:t>Show or describe how you help children write the words and messages they are trying to communicate.</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29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1710577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2E.21: </a:t>
            </a:r>
            <a:r>
              <a:rPr lang="en-US" sz="1400" dirty="0"/>
              <a:t>Show that printed words about topics of current interest are posted in the classroom at eye level or made available on laminated cards.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30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145365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2E.22: </a:t>
            </a:r>
            <a:r>
              <a:rPr lang="en-US" sz="1400" dirty="0"/>
              <a:t>Show and describe two examples of how you model the process of print writing.</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Writing: The act of communicating thoughts, ideas, and information to others through use of print.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writing: Lists, charts and graphs, letters, reflections on and responses to experiences, notes, instructions, signs, rules, procedures.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31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6840228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2E.22: </a:t>
            </a:r>
            <a:r>
              <a:rPr lang="en-US" sz="1400" dirty="0"/>
              <a:t>Show and describe two examples of how you model the process of print writing.</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Writing: The act of communicating thoughts, ideas, and information to others through use of print.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writing: Lists, charts and graphs, letters, reflections on and responses to experiences, notes, instructions, signs, rules, procedures.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32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8246146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2E.23: </a:t>
            </a:r>
            <a:r>
              <a:rPr lang="en-US" sz="1400" dirty="0"/>
              <a:t>Show one example of a lesson plan about how writing is used in daily life.</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33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394077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2E.24: </a:t>
            </a:r>
            <a:r>
              <a:rPr lang="en-US" sz="1400" dirty="0"/>
              <a:t>Show one example of a lesson plan in which you play a game that encourages kindergarteners and school-agers to identify phonemes in words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Phonemes: An individual sound within a spoken word.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phonemes: The word “cat” is made up of 3 phonemes -- /k/, /æ/, and /t/ sounds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34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1482550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200" b="1" dirty="0"/>
              <a:t>1D.6: </a:t>
            </a:r>
            <a:r>
              <a:rPr lang="en-US" sz="1400" dirty="0"/>
              <a:t>Show two objects, materials, or visual images within your classroom that depict men and/or women in work, family, and/or personal roles.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9007595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2E.25: </a:t>
            </a:r>
            <a:r>
              <a:rPr lang="en-US" sz="1400" dirty="0"/>
              <a:t>Show that kindergarteners’ and school-agers' schedules allow for time to write independently each day.</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35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7485342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2F.12: </a:t>
            </a:r>
            <a:r>
              <a:rPr lang="en-US" sz="1400" dirty="0"/>
              <a:t>Show examples of toys and other materials of different shapes, sizes, colors, and visual patterns (two examples of each).</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visual patterns: Polka dots, stripes, zigzags, checkerboard, hounds tooth, paisley, animal print.</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36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6415685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2F.13: </a:t>
            </a:r>
            <a:r>
              <a:rPr lang="en-US" sz="1400" dirty="0"/>
              <a:t>Show or describe two examples of experiences or materials you provide that help children learn about number concepts.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Number concepts: The understanding of cardinal and ordinal number systems as related to objects and quantities and the static and dynamic nature of these relationships.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number concepts: Teachers counting out-loud for toddlers and twos, children counting, books, games, use of manipulatives, sequencing.</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37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597760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2F.13: </a:t>
            </a:r>
            <a:r>
              <a:rPr lang="en-US" sz="1400" dirty="0"/>
              <a:t>Show or describe two examples of experiences or materials you provide that help children learn about number concepts.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Number concepts: The understanding of cardinal and ordinal number systems as related to objects and quantities and the static and dynamic nature of these relationships.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number concepts: Teachers counting out-loud for toddlers and twos, children counting, books, games, use of manipulatives, sequencing.</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38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296660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2F.14: </a:t>
            </a:r>
            <a:r>
              <a:rPr lang="en-US" sz="1400" dirty="0"/>
              <a:t>Show two lesson plans in which children learn to understand basic concepts of geometry.</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basic concepts of geometry: Naming and recognizing two- and three-dimensional shapes, recognizing how figures are composed of different shapes.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39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3259838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2F.14: </a:t>
            </a:r>
            <a:r>
              <a:rPr lang="en-US" sz="1400" dirty="0"/>
              <a:t>Show two lesson plans in which children learn to understand basic concepts of geometry.</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basic concepts of geometry: Naming and recognizing two- and three-dimensional shapes, recognizing how figures are composed of different shapes.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40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63529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2F.16: </a:t>
            </a:r>
            <a:r>
              <a:rPr lang="en-US" sz="2000" dirty="0"/>
              <a:t>Show two lesson plans in which kindergartners and school-agers make and record measurements of things. </a:t>
            </a:r>
            <a:endParaRPr lang="en-US" sz="1400" b="0" dirty="0">
              <a:solidFill>
                <a:schemeClr val="dk1"/>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41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93871628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2F.16: </a:t>
            </a:r>
            <a:r>
              <a:rPr lang="en-US" sz="2000" dirty="0"/>
              <a:t>Show two lesson plans in which kindergartners and school-agers make and record measurements of things. </a:t>
            </a:r>
            <a:endParaRPr lang="en-US" sz="1400" b="0" dirty="0">
              <a:solidFill>
                <a:schemeClr val="dk1"/>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42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0141618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2F.17: </a:t>
            </a:r>
            <a:r>
              <a:rPr lang="en-US" sz="1400" dirty="0"/>
              <a:t>Show two lesson plans in which kindergartners and school-agers make and record measurements of things.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2000" dirty="0"/>
              <a:t>Repeating patterns: Sequences of colors, shapes, sounds, or other attributes that occur again and again.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2000" dirty="0"/>
              <a:t>Examples of repeating patterns: Circle, circle, square, circle, circle, square…; yellow, blue, red, yellow blue, red…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2000" dirty="0"/>
              <a:t>Examples of growing patterns: 1, 2, 4, 8…; yellow, blue, yellow, blue, red, yellow, blue, red, green…</a:t>
            </a: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43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496460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2F.17: </a:t>
            </a:r>
            <a:r>
              <a:rPr lang="en-US" sz="1400" dirty="0"/>
              <a:t>Show two lesson plans in which kindergartners and school-agers make and record measurements of things.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2000" dirty="0"/>
              <a:t>Repeating patterns: Sequences of colors, shapes, sounds, or other attributes that occur again and again.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2000" dirty="0"/>
              <a:t>Examples of repeating patterns: Circle, circle, square, circle, circle, square…; yellow, blue, red, yellow blue, red…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2000" dirty="0"/>
              <a:t>Examples of growing patterns: 1, 2, 4, 8…; yellow, blue, yellow, blue, red, yellow, blue, red, green…</a:t>
            </a: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44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384668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200" b="1" dirty="0"/>
              <a:t>1D.7: </a:t>
            </a:r>
            <a:r>
              <a:rPr lang="en-US" dirty="0"/>
              <a:t>Show or describe one example of how children have opportunities to participate in decision making about class plans.</a:t>
            </a:r>
            <a:endParaRPr lang="en-US" sz="12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625675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2F.18: </a:t>
            </a:r>
            <a:r>
              <a:rPr lang="en-US" sz="2000" dirty="0"/>
              <a:t>Show or describe two examples of materials or experiences that encourage kindergarteners and school-agers to do addition, subtraction, and other numerical functions using numerical symbols and operators. </a:t>
            </a: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3200" dirty="0"/>
              <a:t>Examples of numerical symbols: 1, 2, 3, ¼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3200" dirty="0"/>
              <a:t>Examples of numerical operators: +, ∕, −, √, ≤</a:t>
            </a:r>
            <a:endParaRPr lang="en-US" sz="1050" b="1" dirty="0">
              <a:solidFill>
                <a:srgbClr val="0C426A"/>
              </a:solidFill>
            </a:endParaRPr>
          </a:p>
          <a:p>
            <a:endParaRPr lang="en-US" dirty="0"/>
          </a:p>
          <a:p>
            <a:r>
              <a:rPr lang="en-US" dirty="0"/>
              <a:t>Age Categories: 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45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64493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2F.18: </a:t>
            </a:r>
            <a:r>
              <a:rPr lang="en-US" sz="2000" dirty="0"/>
              <a:t>Show or describe two examples of materials or experiences that encourage kindergarteners and school-agers to do addition, subtraction, and other numerical functions using numerical symbols and operators. </a:t>
            </a: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3200" dirty="0"/>
              <a:t>Examples of numerical symbols: 1, 2, 3, ¼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3200" dirty="0"/>
              <a:t>Examples of numerical operators: +, ∕, −, √, ≤</a:t>
            </a:r>
            <a:endParaRPr lang="en-US" sz="1050" b="1" dirty="0">
              <a:solidFill>
                <a:srgbClr val="0C426A"/>
              </a:solidFill>
            </a:endParaRPr>
          </a:p>
          <a:p>
            <a:endParaRPr lang="en-US" dirty="0"/>
          </a:p>
          <a:p>
            <a:r>
              <a:rPr lang="en-US" dirty="0"/>
              <a:t>Age Categories: 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46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1393008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2G.5: </a:t>
            </a:r>
            <a:r>
              <a:rPr lang="en-US" sz="1400" dirty="0"/>
              <a:t>Show six toys or classroom materials that provide interesting sensory experiences in sight, sound, and touch (two of each).</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47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740631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2G.8: </a:t>
            </a:r>
            <a:r>
              <a:rPr lang="en-US" sz="1400" dirty="0"/>
              <a:t>Show two lesson plans that teach children about the structure and properties of matter.</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structure and properties of matter: Concepts such as hard, soft, float, sink, liquid, heavy.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Matter: The substance of which a physical object is composed.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matter: Wood, dirt, rock, cork, water, oil, flesh</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48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075631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2G.8: </a:t>
            </a:r>
            <a:r>
              <a:rPr lang="en-US" sz="1400" dirty="0"/>
              <a:t>Show two lesson plans that teach children about the structure and properties of matter.</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structure and properties of matter: Concepts such as hard, soft, float, sink, liquid, heavy.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Matter: The substance of which a physical object is composed.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matter: Wood, dirt, rock, cork, water, oil, flesh</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49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3982277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2G.9: </a:t>
            </a:r>
            <a:r>
              <a:rPr lang="en-US" sz="1400" dirty="0"/>
              <a:t>Show two lesson plans in which children collect data, then represent their findings (for example, drawing or graphing).</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Data: Broadly defined as factual information and may relate to any of the curriculum content areas (not just science).</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50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2245243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2G.9: </a:t>
            </a:r>
            <a:r>
              <a:rPr lang="en-US" sz="1400" dirty="0"/>
              <a:t>Show two lesson plans in which children collect data, then represent their findings (for example, drawing or graphing).</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Data: Broadly defined as factual information and may relate to any of the curriculum content areas (not just science).</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51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7138402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2G.10: </a:t>
            </a:r>
            <a:r>
              <a:rPr lang="en-US" sz="1400" dirty="0"/>
              <a:t>Show two lesson plans in which you encourage children to ask questions or make predictions about natural and physical phenomena.</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Phenomena: Facts or occurrences directly observable by the senses.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52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7161919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2G.10: </a:t>
            </a:r>
            <a:r>
              <a:rPr lang="en-US" sz="1400" dirty="0"/>
              <a:t>Show two lesson plans in which you encourage children to ask questions or make predictions about natural and physical phenomena.</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Phenomena: Facts or occurrences directly observable by the senses.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53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4976419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2G.11: </a:t>
            </a:r>
            <a:r>
              <a:rPr lang="en-US" sz="1400" dirty="0"/>
              <a:t>Show or describe two ways you teach children to learn and use science-related vocabulary</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science-related vocabulary: Melt, freeze, hot, cold, sink, float, earth, insect, life, seed, and weather.</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54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3527127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b="1" dirty="0"/>
              <a:t>1D.8: </a:t>
            </a:r>
            <a:r>
              <a:rPr lang="en-US" sz="1400" dirty="0"/>
              <a:t>Show or describe one example of how you have anticipated problematic behavior and taken steps to prevent it.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problematic behavior: Temper tantrums, not following directions, persistent whining, conflicts with other children and adults. </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3734793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2G.11: </a:t>
            </a:r>
            <a:r>
              <a:rPr lang="en-US" sz="1400" dirty="0"/>
              <a:t>Show or describe two ways you teach children to learn and use science-related vocabulary</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science-related vocabulary: Melt, freeze, hot, cold, sink, float, earth, insect, life, seed, and weather.</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55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97198177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2H.1: </a:t>
            </a:r>
            <a:r>
              <a:rPr lang="en-US" sz="1400" dirty="0"/>
              <a:t>Show two lesson plans in which you use technology to enrich your curriculum.</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Technology: Equipment and machinery developed from scientific knowledge.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technology: Hand tools, microscopes, computers, clocks, keys, plumbing, wagons.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56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0027672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2H.1: </a:t>
            </a:r>
            <a:r>
              <a:rPr lang="en-US" sz="1400" dirty="0"/>
              <a:t>Show two lesson plans in which you use technology to enrich your curriculum.</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Technology: Equipment and machinery developed from scientific knowledge.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technology: Hand tools, microscopes, computers, clocks, keys, plumbing, wagons.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57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8079373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2J.6: </a:t>
            </a:r>
            <a:r>
              <a:rPr lang="en-US" sz="1400" dirty="0"/>
              <a:t>Show two lessons plans that help children appreciate visual arts from different cultures.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Visual arts: creations that can be observed and appreciated.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visual arts: Painting, drawing, sculpture, photos, mask-making, fabric arts, basketry, architecture.</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58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2962885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2J.6: </a:t>
            </a:r>
            <a:r>
              <a:rPr lang="en-US" sz="1400" dirty="0"/>
              <a:t>Show two lessons plans that help children appreciate visual arts from different cultures.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Visual arts: creations that can be observed and appreciated.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visual arts: Painting, drawing, sculpture, photos, mask-making, fabric arts, basketry, architecture.</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59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7584343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2J.7: </a:t>
            </a:r>
            <a:r>
              <a:rPr lang="en-US" sz="2000" dirty="0"/>
              <a:t>Show two lessons plans that help children appreciate dramatic arts from different cultures.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2000" dirty="0"/>
              <a:t>Dramatic arts: Arts created for the purpose of public performance.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2000" dirty="0"/>
              <a:t>Examples of dramatic arts: Acting, (including dress-up), puppetry, musical recital, mime</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60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6531858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2J.7: </a:t>
            </a:r>
            <a:r>
              <a:rPr lang="en-US" sz="2000" dirty="0"/>
              <a:t>Show two lessons plans that help children appreciate dramatic arts from different cultures.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2000" dirty="0"/>
              <a:t>Dramatic arts: Arts created for the purpose of public performance.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2000" dirty="0"/>
              <a:t>Examples of dramatic arts: Acting, (including dress-up), puppetry, musical recital, mime</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61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16739635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2J.9: </a:t>
            </a:r>
            <a:r>
              <a:rPr lang="en-US" sz="4400" dirty="0"/>
              <a:t>Provide two examples showing or describing how you teach vocabulary and/or concepts related to visual arts.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4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Visual arts: Creations that can be observed and appreciated.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visual arts: Painting, drawing, sculpture, photos, mask-making, batik, quilts, basketry, architecture.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concepts and vocabulary related to visual arts: Texture, smooth, bumpy, media, paint, sculpture, collage, brushes, watercolors, clay, Picasso, DaVinci.</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62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5538185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2J.9: </a:t>
            </a:r>
            <a:r>
              <a:rPr lang="en-US" sz="4400" dirty="0"/>
              <a:t>Provide two examples showing or describing how you teach vocabulary and/or concepts related to visual arts.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4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Visual arts: Creations that can be observed and appreciated.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visual arts: Painting, drawing, sculpture, photos, mask-making, batik, quilts, basketry, architecture.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concepts and vocabulary related to visual arts: Texture, smooth, bumpy, media, paint, sculpture, collage, brushes, watercolors, clay, Picasso, DaVinci.</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63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5665230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2J.10: </a:t>
            </a:r>
            <a:r>
              <a:rPr lang="en-US" sz="6000" dirty="0"/>
              <a:t>Provide two examples showing or describing how you teach vocabulary and/or concepts related to music.</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4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2000" dirty="0"/>
              <a:t>Examples of concepts and vocabulary related to music: Tempo, musician, rhythm, jazz, classical, reggae, instruments, drum, flute, Bach, Raffi, Bob Marley.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64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420245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2A.2: </a:t>
            </a:r>
            <a:r>
              <a:rPr lang="en-US" sz="1400" dirty="0"/>
              <a:t>Show or describe two examples of how you change classroom materials or equipment as children’s skill levels change over time.</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7322343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2J.10: </a:t>
            </a:r>
            <a:r>
              <a:rPr lang="en-US" sz="6000" dirty="0"/>
              <a:t>Provide two examples showing or describing how you teach vocabulary and/or concepts related to music.</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4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2000" dirty="0"/>
              <a:t>Examples of concepts and vocabulary related to music: Tempo, musician, rhythm, jazz, classical, reggae, instruments, drum, flute, Bach, Raffi, Bob Marley.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65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1131441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2J.11: </a:t>
            </a:r>
            <a:r>
              <a:rPr lang="en-US" sz="3200" dirty="0"/>
              <a:t>Provide two examples showing or describing how you teach vocabulary and/or concepts related to drama.</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32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3200" dirty="0"/>
              <a:t>Drama: Drama is broadly defined as the acting-out of a story through dialogue or pantomime. Defined broadly, drama includes dramatic or pretend play.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3200" dirty="0"/>
              <a:t>Examples of concepts and vocabulary related to drama: Pretend, imagine, emotions, act, make believe.</a:t>
            </a:r>
            <a:endParaRPr lang="en-US" sz="20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66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61976192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2J.11: </a:t>
            </a:r>
            <a:r>
              <a:rPr lang="en-US" sz="3200" dirty="0"/>
              <a:t>Provide two examples showing or describing how you teach vocabulary and/or concepts related to drama.</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32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3200" dirty="0"/>
              <a:t>Drama: Drama is broadly defined as the acting-out of a story through dialogue or pantomime. Defined broadly, drama includes dramatic or pretend play.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3200" dirty="0"/>
              <a:t>Examples of concepts and vocabulary related to drama: Pretend, imagine, emotions, act, make believe.</a:t>
            </a:r>
            <a:endParaRPr lang="en-US" sz="20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67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08323172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2J.12: </a:t>
            </a:r>
            <a:r>
              <a:rPr lang="en-US" sz="4400" dirty="0"/>
              <a:t>Provide two examples showing or describing how you teach vocabulary and/or concepts related to dance.</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32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4400" dirty="0"/>
              <a:t>Examples of concepts and vocabulary related to dance: Movements, slide, jump, wiggle, ballet, tap, roll, float, Swan Lake.</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68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786462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2J.12: </a:t>
            </a:r>
            <a:r>
              <a:rPr lang="en-US" sz="4400" dirty="0"/>
              <a:t>Provide two examples showing or describing how you teach vocabulary and/or concepts related to dance.</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32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4400" dirty="0"/>
              <a:t>Examples of concepts and vocabulary related to dance: Movements, slide, jump, wiggle, ballet, tap, roll, float, Swan Lake.</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69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2164079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2J.13: </a:t>
            </a:r>
            <a:r>
              <a:rPr lang="en-US" sz="6000" dirty="0"/>
              <a:t>Show three examples of opportunities and materials you provide for children to create three-dimensional art.</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70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5012941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2J.13: </a:t>
            </a:r>
            <a:r>
              <a:rPr lang="en-US" sz="6000" dirty="0"/>
              <a:t>Show three examples of opportunities and materials you provide for children to create three-dimensional art.</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71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7200211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2J.13: </a:t>
            </a:r>
            <a:r>
              <a:rPr lang="en-US" sz="6000" dirty="0"/>
              <a:t>Show three examples of opportunities and materials you provide for children to create three-dimensional art.</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72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7019613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2L.5: </a:t>
            </a:r>
            <a:r>
              <a:rPr lang="en-US" sz="1400" dirty="0"/>
              <a:t>Show or describe two ways you help children learn about the diversity of family structure in society.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family structures: Nuclear family, single-parent family, extended family, childless family, step-family, grandparent family, and families including adopted members, same-sex spouses, unwed partners, teen-aged parents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73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08471971"/>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2L.5: </a:t>
            </a:r>
            <a:r>
              <a:rPr lang="en-US" sz="1400" dirty="0"/>
              <a:t>Show or describe two ways you help children learn about the diversity of family structure in society.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family structures: Nuclear family, single-parent family, extended family, childless family, step-family, grandparent family, and families including adopted members, same-sex spouses, unwed partners, teen-aged parents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74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279555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2A.2: </a:t>
            </a:r>
            <a:r>
              <a:rPr lang="en-US" sz="1400" dirty="0"/>
              <a:t>Show or describe two examples of how you change classroom materials or equipment as children’s skill levels change over time.</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41878705"/>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2L.6: </a:t>
            </a:r>
            <a:r>
              <a:rPr lang="en-US" sz="2000" dirty="0"/>
              <a:t>Show or describe two ways you help children learn about people with differing abilities.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75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3823543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2L.6: </a:t>
            </a:r>
            <a:r>
              <a:rPr lang="en-US" sz="2000" dirty="0"/>
              <a:t>Show or describe two ways you help children learn about people with differing abilities.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76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2569659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2L.7: </a:t>
            </a:r>
            <a:r>
              <a:rPr lang="en-US" sz="1400" dirty="0"/>
              <a:t>Show or describe two ways you help children learn about people of various ages (very young to elders) doing a wide range of jobs and/or activities.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77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98698482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2L.7: </a:t>
            </a:r>
            <a:r>
              <a:rPr lang="en-US" sz="1400" dirty="0"/>
              <a:t>Show or describe two ways you help children learn about people of various ages (very young to elders) doing a wide range of jobs and/or activities.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78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83139098"/>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2L.8: </a:t>
            </a:r>
            <a:r>
              <a:rPr lang="en-US" sz="1400" dirty="0"/>
              <a:t>Show or describe two ways you help children learn specific details about the actual community in which they live</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Generic books and posters about community resources or community helpers are insufficient to meet this item.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Community: The specific locality of a group of people with shared governmental, cultural, historical, social, religious, or occupational heritage.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community: Military bases; workplaces; academic campuses; local business, towns; neighborhoods; residential, and recreational areas or landmarks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79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2223009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2L.8: </a:t>
            </a:r>
            <a:r>
              <a:rPr lang="en-US" sz="1400" dirty="0"/>
              <a:t>Show or describe two ways you help children learn specific details about the actual community in which they live</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Generic books and posters about community resources or community helpers are insufficient to meet this item.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Community: The specific locality of a group of people with shared governmental, cultural, historical, social, religious, or occupational heritage.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community: Military bases; workplaces; academic campuses; local business, towns; neighborhoods; residential, and recreational areas or landmarks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80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42845856"/>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2L.9: </a:t>
            </a:r>
            <a:r>
              <a:rPr lang="en-US" sz="1400" dirty="0"/>
              <a:t>Show or describe two ways you help children learn about the physical and geographic characteristics of their local environment</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geographic characteristics: Rivers, gardens, mountains, parks, buildings, community businesses, and neighborhood layout.</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81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060051142"/>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2L.9: </a:t>
            </a:r>
            <a:r>
              <a:rPr lang="en-US" sz="1400" dirty="0"/>
              <a:t>Show or describe two ways you help children learn about the physical and geographic characteristics of their local environment</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geographic characteristics: Rivers, gardens, mountains, parks, buildings, community businesses, and neighborhood layout.</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82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23655111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2L.10: </a:t>
            </a:r>
            <a:r>
              <a:rPr lang="en-US" sz="2000" dirty="0"/>
              <a:t>Show two examples of how you provide children with opportunities or materials that help them build a basic understanding of economic concepts.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2000" dirty="0"/>
              <a:t>Examples of economic concepts: Money, buying and selling, wants and needs, the value of things.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83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52392856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2L.10: </a:t>
            </a:r>
            <a:r>
              <a:rPr lang="en-US" sz="2000" dirty="0"/>
              <a:t>Show two examples of how you provide children with opportunities or materials that help them build a basic understanding of economic concepts.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2000" dirty="0"/>
              <a:t>Examples of economic concepts: Money, buying and selling, wants and needs, the value of things.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84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980385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2A.4: </a:t>
            </a:r>
            <a:r>
              <a:rPr lang="en-US" sz="1400" dirty="0"/>
              <a:t>Highlight and label two weeks of lesson plans to show where they include each of these content areas: literacy, mathematics, science, technology, creative expression and the arts, health and safety, social studies.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Technology: Equipment and machinery developed from scientific knowledge.</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technology: Hand tools, microscopes, computers, clocks, keys, plumbing, wagons.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social studies: Family, friends, community, social roles, social rules, geography, money, businesses, governments.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7990866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3A.3: </a:t>
            </a:r>
            <a:r>
              <a:rPr lang="en-US" sz="1400" dirty="0"/>
              <a:t>Show or describe two ways in which teaching staff, program staff, and/or consultants work as a team to implement individualized plans for children. Such plans may include any Individualized Family Service Plans (IFSPs) and Individualized Education Programs (IEPs).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Consultants: Individuals outside of the program who are invited into the program to support staff efforts to meet the needs of children and families.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individualized plans for children: Behavior management plans, toilet training, plans to meet special feeding or sleeping needs, medication administration plans.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Individualized family service plan (IFSP): A plan to ensure free and appropriate public education (FAPE) for children with developmental delays aged birth to three years, in compliance with the Individuals with Disabilities Education Act (IDEA) Part C.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Individualized education plan (IEP): A plan to ensure free and appropriate public education (FAPE) for children with developmental delays aged three to 21 years, in compliance with the Individuals with Disabilities Education Act (IDEA) Part B. </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85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34106393"/>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3A.3: </a:t>
            </a:r>
            <a:r>
              <a:rPr lang="en-US" sz="1400" dirty="0"/>
              <a:t>Show or describe two ways in which teaching staff, program staff, and/or consultants work as a team to implement individualized plans for children. Such plans may include any Individualized Family Service Plans (IFSPs) and Individualized Education Programs (IEPs).</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Consultants: Individuals outside of the program who are invited into the program to support staff efforts to meet the needs of children and families.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individualized plans for children: Behavior management plans, toilet training, plans to meet special feeding or sleeping needs, medication administration plans.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Individualized family service plan (IFSP): A plan to ensure free and appropriate public education (FAPE) for children with developmental delays aged birth to three years, in compliance with the Individuals with Disabilities Education Act (IDEA) Part C.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Individualized education plan (IEP): A plan to ensure free and appropriate public education (FAPE) for children with developmental delays aged three to 21 years, in compliance with the Individuals with Disabilities Education Act (IDEA) Part B. </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86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26647237"/>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3A.4: </a:t>
            </a:r>
            <a:r>
              <a:rPr lang="en-US" sz="1400" dirty="0"/>
              <a:t>Show two classroom displays that have been created to help children reflect on and extend their learning. </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Display: A method of documentation in which examples of student ideas, completed work, processes, and/or reflections are preserved and exhibited in a place where it can easily be seen by the children. </a:t>
            </a:r>
            <a:br>
              <a:rPr lang="en-US" sz="1050" b="1" dirty="0">
                <a:solidFill>
                  <a:srgbClr val="0C426A"/>
                </a:solidFill>
              </a:rPr>
            </a:b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87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16889035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3A.4: </a:t>
            </a:r>
            <a:r>
              <a:rPr lang="en-US" sz="1400" dirty="0"/>
              <a:t>Show two classroom displays that have been created to help children reflect on and extend their learning. </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Display: A method of documentation in which examples of student ideas, completed work, processes, and/or reflections are preserved and exhibited in a place where it can easily be seen by the children. </a:t>
            </a:r>
            <a:br>
              <a:rPr lang="en-US" sz="1050" b="1" dirty="0">
                <a:solidFill>
                  <a:srgbClr val="0C426A"/>
                </a:solidFill>
              </a:rPr>
            </a:b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88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2440602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3B.1: </a:t>
            </a:r>
            <a:r>
              <a:rPr lang="en-US" sz="1400" dirty="0"/>
              <a:t>Show or describe two activities or lesson plans that encourage children to share their ideas or experiences.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89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5021887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3B.1: </a:t>
            </a:r>
            <a:r>
              <a:rPr lang="en-US" sz="1400" dirty="0"/>
              <a:t>Show or describe two activities or lesson plans that encourage children to share their ideas or experiences.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90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7804034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3D.3: </a:t>
            </a:r>
            <a:r>
              <a:rPr lang="en-US" sz="1400" dirty="0"/>
              <a:t>Show two examples of lesson plans in which children learn how the passage of time across several days can create changes in living or nonliving things.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91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1400633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3D.3: </a:t>
            </a:r>
            <a:r>
              <a:rPr lang="en-US" sz="1400" dirty="0"/>
              <a:t>Show two examples of lesson plans in which children learn how the passage of time across several days can create changes in living or nonliving things.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92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768552062"/>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3D.4: </a:t>
            </a:r>
            <a:r>
              <a:rPr lang="en-US" sz="2000" dirty="0"/>
              <a:t>Show or describe two examples of how you organize time or space so children can play or work alone.</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93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484028195"/>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3D.4: </a:t>
            </a:r>
            <a:r>
              <a:rPr lang="en-US" sz="2000" dirty="0"/>
              <a:t>Show or describe two examples of how you organize time or space so children can play or work alone.</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94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9214645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2A.5: </a:t>
            </a:r>
            <a:r>
              <a:rPr lang="en-US" sz="1400" dirty="0"/>
              <a:t>Show or describe two examples of play experiences you have planned which are related to learning themes in the curriculum.</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curriculum themes or topics: Seasons, farm animals, transportation, insects.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48866238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3D.5: </a:t>
            </a:r>
            <a:r>
              <a:rPr lang="en-US" sz="1400" dirty="0"/>
              <a:t>Show two lesson plans that provide children with opportunities to engage in group projects.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95</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74440347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3D.5: </a:t>
            </a:r>
            <a:r>
              <a:rPr lang="en-US" sz="1400" dirty="0"/>
              <a:t>Show two lesson plans that provide children with opportunities to engage in group projects.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96</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7058216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3D.6: </a:t>
            </a:r>
            <a:r>
              <a:rPr lang="en-US" sz="2000" dirty="0"/>
              <a:t>Show two lesson plans that provide children with opportunities to learn from one another. </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97</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683567292"/>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3D.6: </a:t>
            </a:r>
            <a:r>
              <a:rPr lang="en-US" sz="2000" dirty="0"/>
              <a:t>Show two lesson plans that provide children with opportunities to learn from one another. </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98</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89775403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3D.7: </a:t>
            </a:r>
            <a:r>
              <a:rPr lang="en-US" sz="1400" dirty="0"/>
              <a:t>Show two examples of lesson plans in which children learn how the passage of time across several weeks can create changes in living or nonliving things. </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99</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42706344"/>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3D.7: </a:t>
            </a:r>
            <a:r>
              <a:rPr lang="en-US" sz="1400" dirty="0"/>
              <a:t>Show two examples of lesson plans in which children learn how the passage of time across several weeks can create changes in living or nonliving things. </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100</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107522268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3D.8: </a:t>
            </a:r>
            <a:r>
              <a:rPr lang="en-US" sz="1400" dirty="0"/>
              <a:t>Show two examples of lesson plans in which children learn how the passage of time across months can create changes in living or non-living things.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101</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684788233"/>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3D.8: </a:t>
            </a:r>
            <a:r>
              <a:rPr lang="en-US" sz="1400" dirty="0"/>
              <a:t>Show two examples of lesson plans in which children learn how the passage of time across months can create changes in living or non-living things.</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102</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330128006"/>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3E.8: </a:t>
            </a:r>
            <a:r>
              <a:rPr lang="en-US" sz="1400" dirty="0"/>
              <a:t>Show or describe one example of a time you modified the class schedule, when necessary, to scaffold children’s learning</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Scaffolding: Teachers “provide assistance and/or add support to enable each child to master a challenge just beyond his current level. The teacher gradually reduces the support as the child is able to proceed independently.” Developmentally Appropriate Practice, 3rd Edition Page 154</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103</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428038886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050" b="1" dirty="0">
                <a:solidFill>
                  <a:srgbClr val="0C426A"/>
                </a:solidFill>
              </a:rPr>
              <a:t>3E.9: </a:t>
            </a:r>
            <a:r>
              <a:rPr lang="en-US" sz="1400" dirty="0"/>
              <a:t>Show or describe one example of how you intentionally rearranged classroom equipment, when necessary, to scaffold children’s learning.</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Examples of rearranging the classroom: Staff expand learning centers or move furniture. </a:t>
            </a: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400" dirty="0"/>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r>
              <a:rPr lang="en-US" sz="1400" dirty="0"/>
              <a:t>Scaffolding: Teachers “provide assistance and/or add support to enable each child to master a challenge just beyond his current level. The teacher gradually reduces the support as the child is able to proceed independently.” Developmentally Appropriate Practice, 3rd Edition Page 154.</a:t>
            </a:r>
            <a:endParaRPr lang="en-US" sz="1050" b="1" dirty="0">
              <a:solidFill>
                <a:srgbClr val="0C426A"/>
              </a:solidFill>
            </a:endParaRPr>
          </a:p>
          <a:p>
            <a:pPr marL="457200" marR="0" lvl="0" indent="-228600" algn="l" defTabSz="914400" rtl="0" eaLnBrk="1" fontAlgn="auto" latinLnBrk="0" hangingPunct="1">
              <a:lnSpc>
                <a:spcPct val="100000"/>
              </a:lnSpc>
              <a:spcBef>
                <a:spcPts val="0"/>
              </a:spcBef>
              <a:spcAft>
                <a:spcPts val="0"/>
              </a:spcAft>
              <a:buClr>
                <a:schemeClr val="dk1"/>
              </a:buClr>
              <a:buSzPts val="1200"/>
              <a:buFont typeface="Calibri"/>
              <a:buNone/>
              <a:tabLst/>
              <a:defRPr/>
            </a:pPr>
            <a:endParaRPr lang="en-US" sz="1050" b="1" dirty="0">
              <a:solidFill>
                <a:srgbClr val="0C426A"/>
              </a:solidFill>
            </a:endParaRPr>
          </a:p>
          <a:p>
            <a:r>
              <a:rPr lang="en-US" dirty="0"/>
              <a:t>Age Categories: ITPKS</a:t>
            </a:r>
          </a:p>
        </p:txBody>
      </p:sp>
      <p:sp>
        <p:nvSpPr>
          <p:cNvPr id="4" name="Footer Placeholder 3"/>
          <p:cNvSpPr>
            <a:spLocks noGrp="1"/>
          </p:cNvSpPr>
          <p:nvPr>
            <p:ph type="ftr" idx="11"/>
          </p:nvPr>
        </p:nvSpPr>
        <p:spPr/>
        <p:txBody>
          <a:bodyPr/>
          <a:lstStyle/>
          <a:p>
            <a:r>
              <a:rPr lang="en-US"/>
              <a:t>NAEYC National Association for the Education of Young Children</a:t>
            </a:r>
          </a:p>
        </p:txBody>
      </p:sp>
      <p:sp>
        <p:nvSpPr>
          <p:cNvPr id="5" name="Slide Number Placeholder 4"/>
          <p:cNvSpPr>
            <a:spLocks noGrp="1"/>
          </p:cNvSpPr>
          <p:nvPr>
            <p:ph type="sldNum" idx="12"/>
          </p:nvPr>
        </p:nvSpPr>
        <p:spPr/>
        <p:txBody>
          <a:bodyPr/>
          <a:lstStyle/>
          <a:p>
            <a:pPr marL="0" marR="0" lvl="0" indent="0" algn="r" rtl="0">
              <a:lnSpc>
                <a:spcPct val="100000"/>
              </a:lnSpc>
              <a:spcBef>
                <a:spcPts val="0"/>
              </a:spcBef>
              <a:spcAft>
                <a:spcPts val="0"/>
              </a:spcAft>
              <a:buClr>
                <a:schemeClr val="dk1"/>
              </a:buClr>
              <a:buSzPts val="300"/>
              <a:buFont typeface="Calibri"/>
              <a:buNone/>
            </a:pPr>
            <a:fld id="{00000000-1234-1234-1234-123412341234}" type="slidenum">
              <a:rPr lang="en-US" sz="1200" b="0" i="0" u="none" strike="noStrike" cap="none" smtClean="0">
                <a:solidFill>
                  <a:schemeClr val="dk1"/>
                </a:solidFill>
                <a:latin typeface="Calibri"/>
                <a:ea typeface="Calibri"/>
                <a:cs typeface="Calibri"/>
                <a:sym typeface="Calibri"/>
              </a:rPr>
              <a:t>104</a:t>
            </a:fld>
            <a:endParaRPr lang="en-US"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870649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hyperlink" Target="https://drive.google.com/open?id=1leM-4ETAwYvFFV6p3cXXI3D4xBKK0rTh" TargetMode="External"/><Relationship Id="rId2" Type="http://schemas.openxmlformats.org/officeDocument/2006/relationships/hyperlink" Target="https://drive.google.com/drive/folders/1g2B2DJGBlUVHwlFXEidVLusy5yBRMZfZ?usp=sharing" TargetMode="External"/><Relationship Id="rId1" Type="http://schemas.openxmlformats.org/officeDocument/2006/relationships/slideMaster" Target="../slideMasters/slideMaster1.xml"/><Relationship Id="rId4" Type="http://schemas.openxmlformats.org/officeDocument/2006/relationships/image" Target="../media/image4.emf"/></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Blank Slide" userDrawn="1">
  <p:cSld name="Title 1">
    <p:spTree>
      <p:nvGrpSpPr>
        <p:cNvPr id="1" name="Shape 50"/>
        <p:cNvGrpSpPr/>
        <p:nvPr/>
      </p:nvGrpSpPr>
      <p:grpSpPr>
        <a:xfrm>
          <a:off x="0" y="0"/>
          <a:ext cx="0" cy="0"/>
          <a:chOff x="0" y="0"/>
          <a:chExt cx="0" cy="0"/>
        </a:xfrm>
      </p:grpSpPr>
      <p:sp>
        <p:nvSpPr>
          <p:cNvPr id="7" name="Oval 6">
            <a:extLst>
              <a:ext uri="{FF2B5EF4-FFF2-40B4-BE49-F238E27FC236}">
                <a16:creationId xmlns:a16="http://schemas.microsoft.com/office/drawing/2014/main" id="{240765C0-BDDA-1741-83EE-B6D9538AD595}"/>
              </a:ext>
            </a:extLst>
          </p:cNvPr>
          <p:cNvSpPr/>
          <p:nvPr userDrawn="1"/>
        </p:nvSpPr>
        <p:spPr>
          <a:xfrm>
            <a:off x="6569611" y="309486"/>
            <a:ext cx="4995789" cy="4995789"/>
          </a:xfrm>
          <a:prstGeom prst="ellipse">
            <a:avLst/>
          </a:prstGeom>
          <a:solidFill>
            <a:srgbClr val="FDB5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1727365-5618-174D-A3FD-8ACE51E3C2AE}"/>
              </a:ext>
            </a:extLst>
          </p:cNvPr>
          <p:cNvSpPr/>
          <p:nvPr userDrawn="1"/>
        </p:nvSpPr>
        <p:spPr>
          <a:xfrm>
            <a:off x="4135903" y="3650823"/>
            <a:ext cx="4995789" cy="4995789"/>
          </a:xfrm>
          <a:prstGeom prst="ellipse">
            <a:avLst/>
          </a:prstGeom>
          <a:solidFill>
            <a:srgbClr val="0077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Oval 4">
            <a:extLst>
              <a:ext uri="{FF2B5EF4-FFF2-40B4-BE49-F238E27FC236}">
                <a16:creationId xmlns:a16="http://schemas.microsoft.com/office/drawing/2014/main" id="{78DA8CC2-D4F2-6E41-A672-5CE83E94A24C}"/>
              </a:ext>
            </a:extLst>
          </p:cNvPr>
          <p:cNvSpPr/>
          <p:nvPr userDrawn="1"/>
        </p:nvSpPr>
        <p:spPr>
          <a:xfrm>
            <a:off x="6569611" y="309487"/>
            <a:ext cx="4995789" cy="4995789"/>
          </a:xfrm>
          <a:prstGeom prst="ellipse">
            <a:avLst/>
          </a:prstGeom>
          <a:solidFill>
            <a:srgbClr val="FDB515">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F5130CB8-D15E-BE49-8F46-EE11FFBB69E8}"/>
              </a:ext>
            </a:extLst>
          </p:cNvPr>
          <p:cNvPicPr>
            <a:picLocks noChangeAspect="1"/>
          </p:cNvPicPr>
          <p:nvPr userDrawn="1"/>
        </p:nvPicPr>
        <p:blipFill>
          <a:blip r:embed="rId2"/>
          <a:stretch>
            <a:fillRect/>
          </a:stretch>
        </p:blipFill>
        <p:spPr>
          <a:xfrm>
            <a:off x="533400" y="4562377"/>
            <a:ext cx="2989521" cy="332169"/>
          </a:xfrm>
          <a:prstGeom prst="rect">
            <a:avLst/>
          </a:prstGeom>
        </p:spPr>
      </p:pic>
      <p:sp>
        <p:nvSpPr>
          <p:cNvPr id="19" name="Text Placeholder 18">
            <a:extLst>
              <a:ext uri="{FF2B5EF4-FFF2-40B4-BE49-F238E27FC236}">
                <a16:creationId xmlns:a16="http://schemas.microsoft.com/office/drawing/2014/main" id="{D4F8D571-B96F-5C45-9AB4-E84CB325BA64}"/>
              </a:ext>
            </a:extLst>
          </p:cNvPr>
          <p:cNvSpPr>
            <a:spLocks noGrp="1"/>
          </p:cNvSpPr>
          <p:nvPr>
            <p:ph type="body" sz="quarter" idx="10" hasCustomPrompt="1"/>
          </p:nvPr>
        </p:nvSpPr>
        <p:spPr>
          <a:xfrm>
            <a:off x="533400" y="810683"/>
            <a:ext cx="5940244" cy="1677301"/>
          </a:xfrm>
          <a:prstGeom prst="rect">
            <a:avLst/>
          </a:prstGeom>
        </p:spPr>
        <p:txBody>
          <a:bodyPr lIns="0" anchor="b"/>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kumimoji="0" lang="en-US" sz="3200" b="1" i="0" u="none" strike="noStrike" kern="0" cap="none" spc="0" normalizeH="0" baseline="0" noProof="0" dirty="0">
                <a:ln>
                  <a:noFill/>
                </a:ln>
                <a:solidFill>
                  <a:srgbClr val="0C426A"/>
                </a:solidFill>
                <a:effectLst/>
                <a:uLnTx/>
                <a:uFillTx/>
                <a:latin typeface="Arial"/>
                <a:ea typeface="Arial"/>
                <a:cs typeface="Arial"/>
                <a:sym typeface="Arial"/>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C426A"/>
                </a:solidFill>
                <a:effectLst/>
                <a:uLnTx/>
                <a:uFillTx/>
                <a:latin typeface="Arial"/>
                <a:cs typeface="Arial"/>
                <a:sym typeface="Arial"/>
              </a:rPr>
              <a:t>Sample Title That Could Be One to Three Lines Long (Please Balance Them)</a:t>
            </a:r>
          </a:p>
        </p:txBody>
      </p:sp>
      <p:sp>
        <p:nvSpPr>
          <p:cNvPr id="21" name="Text Placeholder 20">
            <a:extLst>
              <a:ext uri="{FF2B5EF4-FFF2-40B4-BE49-F238E27FC236}">
                <a16:creationId xmlns:a16="http://schemas.microsoft.com/office/drawing/2014/main" id="{4764AD0E-7D94-494F-9D6C-C8F7F4720124}"/>
              </a:ext>
            </a:extLst>
          </p:cNvPr>
          <p:cNvSpPr>
            <a:spLocks noGrp="1"/>
          </p:cNvSpPr>
          <p:nvPr>
            <p:ph type="body" sz="quarter" idx="11" hasCustomPrompt="1"/>
          </p:nvPr>
        </p:nvSpPr>
        <p:spPr>
          <a:xfrm>
            <a:off x="533400" y="2571751"/>
            <a:ext cx="3134833" cy="831850"/>
          </a:xfrm>
          <a:prstGeom prst="rect">
            <a:avLst/>
          </a:prstGeom>
        </p:spPr>
        <p:txBody>
          <a:bodyPr lIns="0"/>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kumimoji="0" lang="en-US" sz="1800" b="0" i="0" u="none" strike="noStrike" kern="0" cap="none" spc="0" normalizeH="0" baseline="0" noProof="0" dirty="0">
                <a:ln>
                  <a:noFill/>
                </a:ln>
                <a:solidFill>
                  <a:srgbClr val="0C426A"/>
                </a:solidFill>
                <a:effectLst/>
                <a:uLnTx/>
                <a:uFillTx/>
                <a:latin typeface="Arial" panose="020B0604020202020204" pitchFamily="34" charset="0"/>
                <a:ea typeface="Georgia" panose="02040502050405020303" pitchFamily="18" charset="0"/>
                <a:cs typeface="Arial"/>
                <a:sym typeface="Arial"/>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C426A"/>
                </a:solidFill>
                <a:effectLst/>
                <a:uLnTx/>
                <a:uFillTx/>
                <a:latin typeface="Arial"/>
                <a:cs typeface="Arial"/>
                <a:sym typeface="Arial"/>
              </a:rPr>
              <a:t>Sample Sub Title That Could Be One to Three Lines Long (Please Balance Them)</a:t>
            </a:r>
          </a:p>
        </p:txBody>
      </p:sp>
      <p:sp>
        <p:nvSpPr>
          <p:cNvPr id="23" name="Text Placeholder 22">
            <a:extLst>
              <a:ext uri="{FF2B5EF4-FFF2-40B4-BE49-F238E27FC236}">
                <a16:creationId xmlns:a16="http://schemas.microsoft.com/office/drawing/2014/main" id="{80568133-8BCC-B34A-84FD-E0B858D81AE5}"/>
              </a:ext>
            </a:extLst>
          </p:cNvPr>
          <p:cNvSpPr>
            <a:spLocks noGrp="1"/>
          </p:cNvSpPr>
          <p:nvPr>
            <p:ph type="body" sz="quarter" idx="12" hasCustomPrompt="1"/>
          </p:nvPr>
        </p:nvSpPr>
        <p:spPr>
          <a:xfrm>
            <a:off x="533400" y="3651250"/>
            <a:ext cx="3251019" cy="332169"/>
          </a:xfrm>
          <a:prstGeom prst="rect">
            <a:avLst/>
          </a:prstGeom>
        </p:spPr>
        <p:txBody>
          <a:bodyPr lIns="0"/>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sz="1100" b="1" i="0" cap="all" baseline="0"/>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414042"/>
                </a:solidFill>
                <a:effectLst/>
                <a:uLnTx/>
                <a:uFillTx/>
                <a:latin typeface="Arial"/>
                <a:cs typeface="Arial"/>
                <a:sym typeface="Arial"/>
              </a:rPr>
              <a:t>MONTH DAY, YEAR</a:t>
            </a:r>
          </a:p>
        </p:txBody>
      </p:sp>
    </p:spTree>
    <p:extLst>
      <p:ext uri="{BB962C8B-B14F-4D97-AF65-F5344CB8AC3E}">
        <p14:creationId xmlns:p14="http://schemas.microsoft.com/office/powerpoint/2010/main" val="476467516"/>
      </p:ext>
    </p:extLst>
  </p:cSld>
  <p:clrMapOvr>
    <a:masterClrMapping/>
  </p:clrMapOvr>
  <p:extLst>
    <p:ext uri="{DCECCB84-F9BA-43D5-87BE-67443E8EF086}">
      <p15:sldGuideLst xmlns:p15="http://schemas.microsoft.com/office/powerpoint/2012/main">
        <p15:guide id="1" orient="horz" pos="1620" userDrawn="1">
          <p15:clr>
            <a:srgbClr val="FBAE40"/>
          </p15:clr>
        </p15:guide>
        <p15:guide id="2" pos="336"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asic Slide Cranberry">
    <p:spTree>
      <p:nvGrpSpPr>
        <p:cNvPr id="1" name=""/>
        <p:cNvGrpSpPr/>
        <p:nvPr/>
      </p:nvGrpSpPr>
      <p:grpSpPr>
        <a:xfrm>
          <a:off x="0" y="0"/>
          <a:ext cx="0" cy="0"/>
          <a:chOff x="0" y="0"/>
          <a:chExt cx="0" cy="0"/>
        </a:xfrm>
      </p:grpSpPr>
      <p:sp>
        <p:nvSpPr>
          <p:cNvPr id="4" name="Rectangle 3"/>
          <p:cNvSpPr/>
          <p:nvPr userDrawn="1"/>
        </p:nvSpPr>
        <p:spPr>
          <a:xfrm>
            <a:off x="0" y="0"/>
            <a:ext cx="9144000" cy="736600"/>
          </a:xfrm>
          <a:prstGeom prst="rect">
            <a:avLst/>
          </a:prstGeom>
          <a:solidFill>
            <a:srgbClr val="B11E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 name="Title 1"/>
          <p:cNvSpPr>
            <a:spLocks noGrp="1"/>
          </p:cNvSpPr>
          <p:nvPr>
            <p:ph type="title"/>
          </p:nvPr>
        </p:nvSpPr>
        <p:spPr>
          <a:xfrm>
            <a:off x="628650" y="273844"/>
            <a:ext cx="6828317" cy="352689"/>
          </a:xfrm>
          <a:prstGeom prst="rect">
            <a:avLst/>
          </a:prstGeom>
        </p:spPr>
        <p:txBody>
          <a:bodyPr lIns="0"/>
          <a:lstStyle>
            <a:lvl1pPr>
              <a:defRPr sz="2400">
                <a:solidFill>
                  <a:schemeClr val="bg1"/>
                </a:solidFill>
              </a:defRPr>
            </a:lvl1pPr>
          </a:lstStyle>
          <a:p>
            <a:r>
              <a:rPr lang="en-US" dirty="0"/>
              <a:t>Click to edit Master title style</a:t>
            </a:r>
          </a:p>
        </p:txBody>
      </p:sp>
      <p:sp>
        <p:nvSpPr>
          <p:cNvPr id="7" name="Slide Number Placeholder 5"/>
          <p:cNvSpPr>
            <a:spLocks noGrp="1"/>
          </p:cNvSpPr>
          <p:nvPr>
            <p:ph type="sldNum" sz="quarter" idx="12"/>
          </p:nvPr>
        </p:nvSpPr>
        <p:spPr>
          <a:xfrm>
            <a:off x="8286750" y="4681500"/>
            <a:ext cx="457200" cy="273844"/>
          </a:xfrm>
        </p:spPr>
        <p:txBody>
          <a:bodyPr/>
          <a:lstStyle>
            <a:lvl1pPr>
              <a:defRPr sz="1200"/>
            </a:lvl1pPr>
          </a:lstStyle>
          <a:p>
            <a:fld id="{07D3ED3B-4DD5-8249-AD39-0E08A964E125}" type="slidenum">
              <a:rPr lang="en-US" smtClean="0"/>
              <a:pPr/>
              <a:t>‹#›</a:t>
            </a:fld>
            <a:endParaRPr lang="en-US" dirty="0"/>
          </a:p>
        </p:txBody>
      </p:sp>
      <p:pic>
        <p:nvPicPr>
          <p:cNvPr id="5" name="Picture 4">
            <a:extLst>
              <a:ext uri="{FF2B5EF4-FFF2-40B4-BE49-F238E27FC236}">
                <a16:creationId xmlns:a16="http://schemas.microsoft.com/office/drawing/2014/main" id="{9F0492B8-6011-A947-9F9E-C49B6720448F}"/>
              </a:ext>
            </a:extLst>
          </p:cNvPr>
          <p:cNvPicPr>
            <a:picLocks noChangeAspect="1"/>
          </p:cNvPicPr>
          <p:nvPr userDrawn="1"/>
        </p:nvPicPr>
        <p:blipFill>
          <a:blip r:embed="rId2"/>
          <a:stretch>
            <a:fillRect/>
          </a:stretch>
        </p:blipFill>
        <p:spPr>
          <a:xfrm>
            <a:off x="8114103" y="319130"/>
            <a:ext cx="802494" cy="216546"/>
          </a:xfrm>
          <a:prstGeom prst="rect">
            <a:avLst/>
          </a:prstGeom>
        </p:spPr>
      </p:pic>
      <p:sp>
        <p:nvSpPr>
          <p:cNvPr id="10" name="Text Placeholder 9">
            <a:extLst>
              <a:ext uri="{FF2B5EF4-FFF2-40B4-BE49-F238E27FC236}">
                <a16:creationId xmlns:a16="http://schemas.microsoft.com/office/drawing/2014/main" id="{DD8D9C8D-9B3B-E442-A4F9-2C40F058123D}"/>
              </a:ext>
            </a:extLst>
          </p:cNvPr>
          <p:cNvSpPr>
            <a:spLocks noGrp="1"/>
          </p:cNvSpPr>
          <p:nvPr>
            <p:ph type="body" sz="quarter" idx="13" hasCustomPrompt="1"/>
          </p:nvPr>
        </p:nvSpPr>
        <p:spPr>
          <a:xfrm>
            <a:off x="609600" y="1085850"/>
            <a:ext cx="7162800" cy="3868738"/>
          </a:xfrm>
          <a:prstGeom prst="rect">
            <a:avLst/>
          </a:prstGeom>
        </p:spPr>
        <p:txBody>
          <a:bodyPr lIns="0"/>
          <a:lstStyle>
            <a:lvl1pPr marL="50800" indent="0">
              <a:buFont typeface="Arial" panose="020B0604020202020204" pitchFamily="34" charset="0"/>
              <a:buNone/>
              <a:tabLst/>
              <a:defRPr sz="1800"/>
            </a:lvl1pPr>
            <a:lvl2pPr marL="574675" indent="-228600">
              <a:tabLst/>
              <a:defRPr sz="1800"/>
            </a:lvl2pPr>
            <a:lvl3pPr marL="860425" indent="-285750">
              <a:buFont typeface="Arial" panose="020B0604020202020204" pitchFamily="34" charset="0"/>
              <a:buChar char="•"/>
              <a:tabLst/>
              <a:defRPr sz="1600"/>
            </a:lvl3pPr>
            <a:lvl4pPr marL="1092200" indent="-288925">
              <a:tabLst/>
              <a:defRPr sz="1400"/>
            </a:lvl4pPr>
            <a:lvl5pPr marL="1263650" indent="-171450">
              <a:buFont typeface="Arial" panose="020B0604020202020204" pitchFamily="34" charset="0"/>
              <a:buChar char="•"/>
              <a:tabLst/>
              <a:defRPr sz="1200"/>
            </a:lvl5pPr>
            <a:lvl6pPr marL="1544638" indent="-282575">
              <a:tabLst/>
              <a:defRPr sz="1100"/>
            </a:lvl6pPr>
          </a:lstStyle>
          <a:p>
            <a:pPr lvl="0"/>
            <a:r>
              <a:rPr lang="en-US" dirty="0"/>
              <a:t>Regular Text </a:t>
            </a:r>
          </a:p>
          <a:p>
            <a:pPr lvl="1"/>
            <a:r>
              <a:rPr lang="en-US" dirty="0"/>
              <a:t>Bullets Click to edit Master text styles</a:t>
            </a:r>
          </a:p>
          <a:p>
            <a:pPr lvl="2"/>
            <a:r>
              <a:rPr lang="en-US" dirty="0"/>
              <a:t>Second level</a:t>
            </a:r>
          </a:p>
          <a:p>
            <a:pPr lvl="3"/>
            <a:r>
              <a:rPr lang="en-US" dirty="0"/>
              <a:t>Third level</a:t>
            </a:r>
          </a:p>
          <a:p>
            <a:pPr lvl="4"/>
            <a:r>
              <a:rPr lang="en-US" dirty="0"/>
              <a:t>Fourth level</a:t>
            </a:r>
          </a:p>
          <a:p>
            <a:pPr lvl="5"/>
            <a:r>
              <a:rPr lang="en-US" dirty="0"/>
              <a:t>Fifth level</a:t>
            </a:r>
          </a:p>
          <a:p>
            <a:pPr lvl="4"/>
            <a:endParaRPr lang="en-US" dirty="0"/>
          </a:p>
          <a:p>
            <a:pPr lvl="0"/>
            <a:r>
              <a:rPr lang="en-US" dirty="0"/>
              <a:t>Regular Text</a:t>
            </a:r>
          </a:p>
        </p:txBody>
      </p:sp>
    </p:spTree>
    <p:extLst>
      <p:ext uri="{BB962C8B-B14F-4D97-AF65-F5344CB8AC3E}">
        <p14:creationId xmlns:p14="http://schemas.microsoft.com/office/powerpoint/2010/main" val="4278723249"/>
      </p:ext>
    </p:extLst>
  </p:cSld>
  <p:clrMapOvr>
    <a:masterClrMapping/>
  </p:clrMapOvr>
  <p:extLst>
    <p:ext uri="{DCECCB84-F9BA-43D5-87BE-67443E8EF086}">
      <p15:sldGuideLst xmlns:p15="http://schemas.microsoft.com/office/powerpoint/2012/main">
        <p15:guide id="1" orient="horz" pos="684">
          <p15:clr>
            <a:srgbClr val="FBAE40"/>
          </p15:clr>
        </p15:guide>
        <p15:guide id="2" pos="384">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Blue">
    <p:bg>
      <p:bgPr>
        <a:solidFill>
          <a:srgbClr val="00779F"/>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9FD719-E5CB-E54D-9458-9D23C7DFD680}"/>
              </a:ext>
            </a:extLst>
          </p:cNvPr>
          <p:cNvSpPr/>
          <p:nvPr userDrawn="1"/>
        </p:nvSpPr>
        <p:spPr>
          <a:xfrm>
            <a:off x="-4398" y="0"/>
            <a:ext cx="9148397" cy="736599"/>
          </a:xfrm>
          <a:prstGeom prst="rect">
            <a:avLst/>
          </a:prstGeom>
          <a:solidFill>
            <a:srgbClr val="0C4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638A0FA-E46F-7A4F-9B3F-8D3B43B11E82}"/>
              </a:ext>
            </a:extLst>
          </p:cNvPr>
          <p:cNvSpPr>
            <a:spLocks noGrp="1"/>
          </p:cNvSpPr>
          <p:nvPr>
            <p:ph type="title"/>
          </p:nvPr>
        </p:nvSpPr>
        <p:spPr>
          <a:xfrm>
            <a:off x="628650" y="1907911"/>
            <a:ext cx="7886700" cy="994172"/>
          </a:xfrm>
          <a:prstGeom prst="rect">
            <a:avLst/>
          </a:prstGeom>
        </p:spPr>
        <p:txBody>
          <a:bodyPr lIns="0"/>
          <a:lstStyle>
            <a:lvl1pPr algn="l">
              <a:defRPr sz="2800" b="1">
                <a:solidFill>
                  <a:schemeClr val="bg1"/>
                </a:solidFill>
              </a:defRPr>
            </a:lvl1pPr>
          </a:lstStyle>
          <a:p>
            <a:r>
              <a:rPr lang="en-US" dirty="0"/>
              <a:t>Click to edit Master title style</a:t>
            </a:r>
          </a:p>
        </p:txBody>
      </p:sp>
      <p:sp>
        <p:nvSpPr>
          <p:cNvPr id="3" name="Slide Number Placeholder 2">
            <a:extLst>
              <a:ext uri="{FF2B5EF4-FFF2-40B4-BE49-F238E27FC236}">
                <a16:creationId xmlns:a16="http://schemas.microsoft.com/office/drawing/2014/main" id="{7E9E9603-D7E6-704D-97FB-8F171273F191}"/>
              </a:ext>
            </a:extLst>
          </p:cNvPr>
          <p:cNvSpPr>
            <a:spLocks noGrp="1"/>
          </p:cNvSpPr>
          <p:nvPr>
            <p:ph type="sldNum" sz="quarter" idx="10"/>
          </p:nvPr>
        </p:nvSpPr>
        <p:spPr/>
        <p:txBody>
          <a:bodyPr/>
          <a:lstStyle/>
          <a:p>
            <a:fld id="{07D3ED3B-4DD5-8249-AD39-0E08A964E125}" type="slidenum">
              <a:rPr lang="en-US" smtClean="0"/>
              <a:t>‹#›</a:t>
            </a:fld>
            <a:endParaRPr lang="en-US" dirty="0"/>
          </a:p>
        </p:txBody>
      </p:sp>
      <p:pic>
        <p:nvPicPr>
          <p:cNvPr id="6" name="Picture 5">
            <a:extLst>
              <a:ext uri="{FF2B5EF4-FFF2-40B4-BE49-F238E27FC236}">
                <a16:creationId xmlns:a16="http://schemas.microsoft.com/office/drawing/2014/main" id="{17B32743-E868-4F48-9377-8BDD07380F9F}"/>
              </a:ext>
            </a:extLst>
          </p:cNvPr>
          <p:cNvPicPr>
            <a:picLocks noChangeAspect="1"/>
          </p:cNvPicPr>
          <p:nvPr userDrawn="1"/>
        </p:nvPicPr>
        <p:blipFill>
          <a:blip r:embed="rId2"/>
          <a:stretch>
            <a:fillRect/>
          </a:stretch>
        </p:blipFill>
        <p:spPr>
          <a:xfrm>
            <a:off x="8114103" y="319130"/>
            <a:ext cx="802494" cy="216546"/>
          </a:xfrm>
          <a:prstGeom prst="rect">
            <a:avLst/>
          </a:prstGeom>
        </p:spPr>
      </p:pic>
    </p:spTree>
    <p:extLst>
      <p:ext uri="{BB962C8B-B14F-4D97-AF65-F5344CB8AC3E}">
        <p14:creationId xmlns:p14="http://schemas.microsoft.com/office/powerpoint/2010/main" val="26519959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Teal">
    <p:bg>
      <p:bgPr>
        <a:solidFill>
          <a:srgbClr val="45ADA5"/>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9FD719-E5CB-E54D-9458-9D23C7DFD680}"/>
              </a:ext>
            </a:extLst>
          </p:cNvPr>
          <p:cNvSpPr/>
          <p:nvPr userDrawn="1"/>
        </p:nvSpPr>
        <p:spPr>
          <a:xfrm>
            <a:off x="-4398" y="0"/>
            <a:ext cx="9148397" cy="736599"/>
          </a:xfrm>
          <a:prstGeom prst="rect">
            <a:avLst/>
          </a:prstGeom>
          <a:solidFill>
            <a:srgbClr val="0C4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7E9E9603-D7E6-704D-97FB-8F171273F191}"/>
              </a:ext>
            </a:extLst>
          </p:cNvPr>
          <p:cNvSpPr>
            <a:spLocks noGrp="1"/>
          </p:cNvSpPr>
          <p:nvPr>
            <p:ph type="sldNum" sz="quarter" idx="10"/>
          </p:nvPr>
        </p:nvSpPr>
        <p:spPr/>
        <p:txBody>
          <a:bodyPr/>
          <a:lstStyle/>
          <a:p>
            <a:fld id="{07D3ED3B-4DD5-8249-AD39-0E08A964E125}" type="slidenum">
              <a:rPr lang="en-US" smtClean="0"/>
              <a:t>‹#›</a:t>
            </a:fld>
            <a:endParaRPr lang="en-US" dirty="0"/>
          </a:p>
        </p:txBody>
      </p:sp>
      <p:pic>
        <p:nvPicPr>
          <p:cNvPr id="6" name="Picture 5">
            <a:extLst>
              <a:ext uri="{FF2B5EF4-FFF2-40B4-BE49-F238E27FC236}">
                <a16:creationId xmlns:a16="http://schemas.microsoft.com/office/drawing/2014/main" id="{17B32743-E868-4F48-9377-8BDD07380F9F}"/>
              </a:ext>
            </a:extLst>
          </p:cNvPr>
          <p:cNvPicPr>
            <a:picLocks noChangeAspect="1"/>
          </p:cNvPicPr>
          <p:nvPr userDrawn="1"/>
        </p:nvPicPr>
        <p:blipFill>
          <a:blip r:embed="rId2"/>
          <a:stretch>
            <a:fillRect/>
          </a:stretch>
        </p:blipFill>
        <p:spPr>
          <a:xfrm>
            <a:off x="8114103" y="319130"/>
            <a:ext cx="802494" cy="216546"/>
          </a:xfrm>
          <a:prstGeom prst="rect">
            <a:avLst/>
          </a:prstGeom>
        </p:spPr>
      </p:pic>
      <p:sp>
        <p:nvSpPr>
          <p:cNvPr id="8" name="Title 1">
            <a:extLst>
              <a:ext uri="{FF2B5EF4-FFF2-40B4-BE49-F238E27FC236}">
                <a16:creationId xmlns:a16="http://schemas.microsoft.com/office/drawing/2014/main" id="{944E8604-1A75-2A4E-8EE7-0161187FE61F}"/>
              </a:ext>
            </a:extLst>
          </p:cNvPr>
          <p:cNvSpPr>
            <a:spLocks noGrp="1"/>
          </p:cNvSpPr>
          <p:nvPr>
            <p:ph type="title"/>
          </p:nvPr>
        </p:nvSpPr>
        <p:spPr>
          <a:xfrm>
            <a:off x="628650" y="1907911"/>
            <a:ext cx="7886700" cy="994172"/>
          </a:xfrm>
          <a:prstGeom prst="rect">
            <a:avLst/>
          </a:prstGeom>
        </p:spPr>
        <p:txBody>
          <a:bodyPr lIns="0"/>
          <a:lstStyle>
            <a:lvl1pPr algn="l">
              <a:defRPr sz="28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38306448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Cranberry">
    <p:bg>
      <p:bgPr>
        <a:solidFill>
          <a:srgbClr val="B11E58"/>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A9FD719-E5CB-E54D-9458-9D23C7DFD680}"/>
              </a:ext>
            </a:extLst>
          </p:cNvPr>
          <p:cNvSpPr/>
          <p:nvPr userDrawn="1"/>
        </p:nvSpPr>
        <p:spPr>
          <a:xfrm>
            <a:off x="-4398" y="0"/>
            <a:ext cx="9148397" cy="736599"/>
          </a:xfrm>
          <a:prstGeom prst="rect">
            <a:avLst/>
          </a:prstGeom>
          <a:solidFill>
            <a:srgbClr val="0C4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7E9E9603-D7E6-704D-97FB-8F171273F191}"/>
              </a:ext>
            </a:extLst>
          </p:cNvPr>
          <p:cNvSpPr>
            <a:spLocks noGrp="1"/>
          </p:cNvSpPr>
          <p:nvPr>
            <p:ph type="sldNum" sz="quarter" idx="10"/>
          </p:nvPr>
        </p:nvSpPr>
        <p:spPr/>
        <p:txBody>
          <a:bodyPr/>
          <a:lstStyle/>
          <a:p>
            <a:fld id="{07D3ED3B-4DD5-8249-AD39-0E08A964E125}" type="slidenum">
              <a:rPr lang="en-US" smtClean="0"/>
              <a:t>‹#›</a:t>
            </a:fld>
            <a:endParaRPr lang="en-US" dirty="0"/>
          </a:p>
        </p:txBody>
      </p:sp>
      <p:pic>
        <p:nvPicPr>
          <p:cNvPr id="6" name="Picture 5">
            <a:extLst>
              <a:ext uri="{FF2B5EF4-FFF2-40B4-BE49-F238E27FC236}">
                <a16:creationId xmlns:a16="http://schemas.microsoft.com/office/drawing/2014/main" id="{17B32743-E868-4F48-9377-8BDD07380F9F}"/>
              </a:ext>
            </a:extLst>
          </p:cNvPr>
          <p:cNvPicPr>
            <a:picLocks noChangeAspect="1"/>
          </p:cNvPicPr>
          <p:nvPr userDrawn="1"/>
        </p:nvPicPr>
        <p:blipFill>
          <a:blip r:embed="rId2"/>
          <a:stretch>
            <a:fillRect/>
          </a:stretch>
        </p:blipFill>
        <p:spPr>
          <a:xfrm>
            <a:off x="8114103" y="319130"/>
            <a:ext cx="802494" cy="216546"/>
          </a:xfrm>
          <a:prstGeom prst="rect">
            <a:avLst/>
          </a:prstGeom>
        </p:spPr>
      </p:pic>
      <p:sp>
        <p:nvSpPr>
          <p:cNvPr id="8" name="Title 1">
            <a:extLst>
              <a:ext uri="{FF2B5EF4-FFF2-40B4-BE49-F238E27FC236}">
                <a16:creationId xmlns:a16="http://schemas.microsoft.com/office/drawing/2014/main" id="{EB31ABA1-EC09-1D48-AD22-902C29FD58C7}"/>
              </a:ext>
            </a:extLst>
          </p:cNvPr>
          <p:cNvSpPr>
            <a:spLocks noGrp="1"/>
          </p:cNvSpPr>
          <p:nvPr>
            <p:ph type="title"/>
          </p:nvPr>
        </p:nvSpPr>
        <p:spPr>
          <a:xfrm>
            <a:off x="628650" y="1907911"/>
            <a:ext cx="7886700" cy="994172"/>
          </a:xfrm>
          <a:prstGeom prst="rect">
            <a:avLst/>
          </a:prstGeom>
        </p:spPr>
        <p:txBody>
          <a:bodyPr lIns="0"/>
          <a:lstStyle>
            <a:lvl1pPr algn="l">
              <a:defRPr sz="2800" b="1">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20175288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Options">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8234896D-9D43-2840-98A2-0DE036475E52}"/>
              </a:ext>
            </a:extLst>
          </p:cNvPr>
          <p:cNvSpPr/>
          <p:nvPr userDrawn="1"/>
        </p:nvSpPr>
        <p:spPr>
          <a:xfrm>
            <a:off x="628649" y="1167140"/>
            <a:ext cx="8066617" cy="1600438"/>
          </a:xfrm>
          <a:prstGeom prst="rect">
            <a:avLst/>
          </a:prstGeom>
        </p:spPr>
        <p:txBody>
          <a:bodyPr wrap="square">
            <a:spAutoFit/>
          </a:bodyPr>
          <a:lstStyle/>
          <a:p>
            <a:r>
              <a:rPr lang="en-US" dirty="0"/>
              <a:t>Educators:</a:t>
            </a:r>
          </a:p>
          <a:p>
            <a:r>
              <a:rPr lang="en-US" dirty="0">
                <a:hlinkClick r:id="rId2"/>
              </a:rPr>
              <a:t>https://drive.google.com/drive/folders/1g2B2DJGBlUVHwlFXEidVLusy5yBRMZfZ?usp=sharing</a:t>
            </a:r>
            <a:endParaRPr lang="en-US" dirty="0"/>
          </a:p>
          <a:p>
            <a:endParaRPr lang="en-US" dirty="0"/>
          </a:p>
          <a:p>
            <a:r>
              <a:rPr lang="en-US" dirty="0"/>
              <a:t>Others:</a:t>
            </a:r>
          </a:p>
          <a:p>
            <a:r>
              <a:rPr lang="en-US" dirty="0">
                <a:hlinkClick r:id="rId3"/>
              </a:rPr>
              <a:t>https://drive.google.com/open?id=1leM-4ETAwYvFFV6p3cXXI3D4xBKK0rTh</a:t>
            </a:r>
            <a:endParaRPr lang="en-US" dirty="0"/>
          </a:p>
          <a:p>
            <a:endParaRPr lang="en-US" dirty="0"/>
          </a:p>
          <a:p>
            <a:endParaRPr lang="en-US" dirty="0"/>
          </a:p>
        </p:txBody>
      </p:sp>
      <p:sp>
        <p:nvSpPr>
          <p:cNvPr id="4" name="Rectangle 3">
            <a:extLst>
              <a:ext uri="{FF2B5EF4-FFF2-40B4-BE49-F238E27FC236}">
                <a16:creationId xmlns:a16="http://schemas.microsoft.com/office/drawing/2014/main" id="{01371C71-272C-A646-89CD-009815CB4D27}"/>
              </a:ext>
            </a:extLst>
          </p:cNvPr>
          <p:cNvSpPr/>
          <p:nvPr userDrawn="1"/>
        </p:nvSpPr>
        <p:spPr>
          <a:xfrm>
            <a:off x="0" y="0"/>
            <a:ext cx="9144000" cy="736600"/>
          </a:xfrm>
          <a:prstGeom prst="rect">
            <a:avLst/>
          </a:prstGeom>
          <a:solidFill>
            <a:srgbClr val="0077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a:p>
        </p:txBody>
      </p:sp>
      <p:sp>
        <p:nvSpPr>
          <p:cNvPr id="5" name="Title 1">
            <a:extLst>
              <a:ext uri="{FF2B5EF4-FFF2-40B4-BE49-F238E27FC236}">
                <a16:creationId xmlns:a16="http://schemas.microsoft.com/office/drawing/2014/main" id="{00774D75-CE29-1D4F-9618-D5FB8A54112E}"/>
              </a:ext>
            </a:extLst>
          </p:cNvPr>
          <p:cNvSpPr txBox="1">
            <a:spLocks/>
          </p:cNvSpPr>
          <p:nvPr userDrawn="1"/>
        </p:nvSpPr>
        <p:spPr>
          <a:xfrm>
            <a:off x="628650" y="273844"/>
            <a:ext cx="7886700" cy="352689"/>
          </a:xfrm>
          <a:prstGeom prst="rect">
            <a:avLst/>
          </a:prstGeom>
          <a:noFill/>
          <a:ln>
            <a:noFill/>
          </a:ln>
        </p:spPr>
        <p:txBody>
          <a:bodyPr spcFirstLastPara="1" wrap="square" lIns="91425" tIns="91425" rIns="91425" bIns="91425" anchor="ctr" anchorCtr="0"/>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2"/>
              </a:buClr>
              <a:buSzPts val="4400"/>
              <a:buFont typeface="Arial"/>
              <a:buNone/>
              <a:defRPr sz="3000" b="0"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r>
              <a:rPr lang="en-US" sz="2800" dirty="0"/>
              <a:t>Images</a:t>
            </a:r>
          </a:p>
        </p:txBody>
      </p:sp>
      <p:pic>
        <p:nvPicPr>
          <p:cNvPr id="6" name="Picture 5">
            <a:extLst>
              <a:ext uri="{FF2B5EF4-FFF2-40B4-BE49-F238E27FC236}">
                <a16:creationId xmlns:a16="http://schemas.microsoft.com/office/drawing/2014/main" id="{5A86031A-D1EB-854F-A93D-7F315F978A30}"/>
              </a:ext>
            </a:extLst>
          </p:cNvPr>
          <p:cNvPicPr>
            <a:picLocks noChangeAspect="1"/>
          </p:cNvPicPr>
          <p:nvPr userDrawn="1"/>
        </p:nvPicPr>
        <p:blipFill>
          <a:blip r:embed="rId4"/>
          <a:stretch>
            <a:fillRect/>
          </a:stretch>
        </p:blipFill>
        <p:spPr>
          <a:xfrm>
            <a:off x="8114103" y="319130"/>
            <a:ext cx="802494" cy="216546"/>
          </a:xfrm>
          <a:prstGeom prst="rect">
            <a:avLst/>
          </a:prstGeom>
        </p:spPr>
      </p:pic>
    </p:spTree>
    <p:extLst>
      <p:ext uri="{BB962C8B-B14F-4D97-AF65-F5344CB8AC3E}">
        <p14:creationId xmlns:p14="http://schemas.microsoft.com/office/powerpoint/2010/main" val="24809139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losing Slide Photo 1">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8333773" y="4784627"/>
            <a:ext cx="457200" cy="273844"/>
          </a:xfrm>
          <a:prstGeom prst="rect">
            <a:avLst/>
          </a:prstGeom>
        </p:spPr>
        <p:txBody>
          <a:bodyPr/>
          <a:lstStyle/>
          <a:p>
            <a:fld id="{07D3ED3B-4DD5-8249-AD39-0E08A964E125}" type="slidenum">
              <a:rPr lang="en-US" smtClean="0"/>
              <a:t>‹#›</a:t>
            </a:fld>
            <a:endParaRPr lang="en-US" dirty="0"/>
          </a:p>
        </p:txBody>
      </p:sp>
      <p:sp>
        <p:nvSpPr>
          <p:cNvPr id="3" name="Freeform 2">
            <a:extLst>
              <a:ext uri="{FF2B5EF4-FFF2-40B4-BE49-F238E27FC236}">
                <a16:creationId xmlns:a16="http://schemas.microsoft.com/office/drawing/2014/main" id="{99C3ACD1-8FD5-9C45-BEEA-C19AEE1BF9CB}"/>
              </a:ext>
            </a:extLst>
          </p:cNvPr>
          <p:cNvSpPr/>
          <p:nvPr userDrawn="1"/>
        </p:nvSpPr>
        <p:spPr>
          <a:xfrm>
            <a:off x="5179219" y="0"/>
            <a:ext cx="3964781" cy="4371971"/>
          </a:xfrm>
          <a:custGeom>
            <a:avLst/>
            <a:gdLst>
              <a:gd name="connsiteX0" fmla="*/ 883273 w 5286375"/>
              <a:gd name="connsiteY0" fmla="*/ 0 h 5829294"/>
              <a:gd name="connsiteX1" fmla="*/ 5286375 w 5286375"/>
              <a:gd name="connsiteY1" fmla="*/ 0 h 5829294"/>
              <a:gd name="connsiteX2" fmla="*/ 5286375 w 5286375"/>
              <a:gd name="connsiteY2" fmla="*/ 5341021 h 5829294"/>
              <a:gd name="connsiteX3" fmla="*/ 5179502 w 5286375"/>
              <a:gd name="connsiteY3" fmla="*/ 5405948 h 5829294"/>
              <a:gd name="connsiteX4" fmla="*/ 3507581 w 5286375"/>
              <a:gd name="connsiteY4" fmla="*/ 5829294 h 5829294"/>
              <a:gd name="connsiteX5" fmla="*/ 0 w 5286375"/>
              <a:gd name="connsiteY5" fmla="*/ 2321713 h 5829294"/>
              <a:gd name="connsiteX6" fmla="*/ 800961 w 5286375"/>
              <a:gd name="connsiteY6" fmla="*/ 90566 h 5829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6375" h="5829294">
                <a:moveTo>
                  <a:pt x="883273" y="0"/>
                </a:moveTo>
                <a:lnTo>
                  <a:pt x="5286375" y="0"/>
                </a:lnTo>
                <a:lnTo>
                  <a:pt x="5286375" y="5341021"/>
                </a:lnTo>
                <a:lnTo>
                  <a:pt x="5179502" y="5405948"/>
                </a:lnTo>
                <a:cubicBezTo>
                  <a:pt x="4682502" y="5675935"/>
                  <a:pt x="4112951" y="5829294"/>
                  <a:pt x="3507581" y="5829294"/>
                </a:cubicBezTo>
                <a:cubicBezTo>
                  <a:pt x="1570398" y="5829294"/>
                  <a:pt x="0" y="4258896"/>
                  <a:pt x="0" y="2321713"/>
                </a:cubicBezTo>
                <a:cubicBezTo>
                  <a:pt x="0" y="1474196"/>
                  <a:pt x="300584" y="696883"/>
                  <a:pt x="800961" y="90566"/>
                </a:cubicBezTo>
                <a:close/>
              </a:path>
            </a:pathLst>
          </a:custGeom>
          <a:solidFill>
            <a:srgbClr val="FDB515"/>
          </a:solidFill>
          <a:ln w="0">
            <a:solidFill>
              <a:srgbClr val="FDB515"/>
            </a:solidFill>
          </a:ln>
        </p:spPr>
        <p:style>
          <a:lnRef idx="2">
            <a:schemeClr val="accent1">
              <a:shade val="50000"/>
            </a:schemeClr>
          </a:lnRef>
          <a:fillRef idx="1">
            <a:schemeClr val="accent1"/>
          </a:fillRef>
          <a:effectRef idx="0">
            <a:schemeClr val="accent1"/>
          </a:effectRef>
          <a:fontRef idx="minor">
            <a:schemeClr val="lt1"/>
          </a:fontRef>
        </p:style>
        <p:txBody>
          <a:bodyPr rIns="68580" rtlCol="0" anchor="ctr"/>
          <a:lstStyle/>
          <a:p>
            <a:pPr algn="ctr"/>
            <a:endParaRPr lang="en-US" sz="1050"/>
          </a:p>
        </p:txBody>
      </p:sp>
      <p:pic>
        <p:nvPicPr>
          <p:cNvPr id="5" name="Picture 4">
            <a:extLst>
              <a:ext uri="{FF2B5EF4-FFF2-40B4-BE49-F238E27FC236}">
                <a16:creationId xmlns:a16="http://schemas.microsoft.com/office/drawing/2014/main" id="{4DC821C6-A533-044B-B0AD-A1DF7519C107}"/>
              </a:ext>
            </a:extLst>
          </p:cNvPr>
          <p:cNvPicPr>
            <a:picLocks noChangeAspect="1"/>
          </p:cNvPicPr>
          <p:nvPr userDrawn="1"/>
        </p:nvPicPr>
        <p:blipFill>
          <a:blip r:embed="rId2">
            <a:extLst>
              <a:ext uri="{28A0092B-C50C-407E-A947-70E740481C1C}">
                <a14:useLocalDpi xmlns:a14="http://schemas.microsoft.com/office/drawing/2010/main" val="0"/>
              </a:ext>
            </a:extLst>
          </a:blip>
          <a:srcRect l="36036" t="25442" r="20480" b="1360"/>
          <a:stretch>
            <a:fillRect/>
          </a:stretch>
        </p:blipFill>
        <p:spPr>
          <a:xfrm>
            <a:off x="5545205" y="1"/>
            <a:ext cx="3598795" cy="4038601"/>
          </a:xfrm>
          <a:custGeom>
            <a:avLst/>
            <a:gdLst>
              <a:gd name="connsiteX0" fmla="*/ 1100032 w 4798393"/>
              <a:gd name="connsiteY0" fmla="*/ 0 h 5384801"/>
              <a:gd name="connsiteX1" fmla="*/ 4798393 w 4798393"/>
              <a:gd name="connsiteY1" fmla="*/ 0 h 5384801"/>
              <a:gd name="connsiteX2" fmla="*/ 4798393 w 4798393"/>
              <a:gd name="connsiteY2" fmla="*/ 4824944 h 5384801"/>
              <a:gd name="connsiteX3" fmla="*/ 4744741 w 4798393"/>
              <a:gd name="connsiteY3" fmla="*/ 4865064 h 5384801"/>
              <a:gd name="connsiteX4" fmla="*/ 3043238 w 4798393"/>
              <a:gd name="connsiteY4" fmla="*/ 5384801 h 5384801"/>
              <a:gd name="connsiteX5" fmla="*/ 0 w 4798393"/>
              <a:gd name="connsiteY5" fmla="*/ 2341563 h 5384801"/>
              <a:gd name="connsiteX6" fmla="*/ 891344 w 4798393"/>
              <a:gd name="connsiteY6" fmla="*/ 189669 h 53848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798393" h="5384801">
                <a:moveTo>
                  <a:pt x="1100032" y="0"/>
                </a:moveTo>
                <a:lnTo>
                  <a:pt x="4798393" y="0"/>
                </a:lnTo>
                <a:lnTo>
                  <a:pt x="4798393" y="4824944"/>
                </a:lnTo>
                <a:lnTo>
                  <a:pt x="4744741" y="4865064"/>
                </a:lnTo>
                <a:cubicBezTo>
                  <a:pt x="4259037" y="5193199"/>
                  <a:pt x="3673513" y="5384801"/>
                  <a:pt x="3043238" y="5384801"/>
                </a:cubicBezTo>
                <a:cubicBezTo>
                  <a:pt x="1362504" y="5384801"/>
                  <a:pt x="0" y="4022297"/>
                  <a:pt x="0" y="2341563"/>
                </a:cubicBezTo>
                <a:cubicBezTo>
                  <a:pt x="0" y="1501196"/>
                  <a:pt x="340626" y="740387"/>
                  <a:pt x="891344" y="189669"/>
                </a:cubicBezTo>
                <a:close/>
              </a:path>
            </a:pathLst>
          </a:custGeom>
        </p:spPr>
      </p:pic>
      <p:sp>
        <p:nvSpPr>
          <p:cNvPr id="6" name="Title 1">
            <a:extLst>
              <a:ext uri="{FF2B5EF4-FFF2-40B4-BE49-F238E27FC236}">
                <a16:creationId xmlns:a16="http://schemas.microsoft.com/office/drawing/2014/main" id="{361A107A-B399-BA43-B75A-A89903404416}"/>
              </a:ext>
            </a:extLst>
          </p:cNvPr>
          <p:cNvSpPr>
            <a:spLocks noGrp="1"/>
          </p:cNvSpPr>
          <p:nvPr>
            <p:ph type="title" hasCustomPrompt="1"/>
          </p:nvPr>
        </p:nvSpPr>
        <p:spPr>
          <a:xfrm>
            <a:off x="533400" y="1886646"/>
            <a:ext cx="4028410" cy="994172"/>
          </a:xfrm>
          <a:prstGeom prst="rect">
            <a:avLst/>
          </a:prstGeom>
        </p:spPr>
        <p:txBody>
          <a:bodyPr lIns="0"/>
          <a:lstStyle>
            <a:lvl1pPr algn="l">
              <a:defRPr sz="2800" b="1">
                <a:solidFill>
                  <a:srgbClr val="45ADA5"/>
                </a:solidFill>
              </a:defRPr>
            </a:lvl1pPr>
          </a:lstStyle>
          <a:p>
            <a:r>
              <a:rPr lang="en-US" dirty="0"/>
              <a:t>The End</a:t>
            </a:r>
          </a:p>
        </p:txBody>
      </p:sp>
      <p:pic>
        <p:nvPicPr>
          <p:cNvPr id="7" name="Picture 6">
            <a:extLst>
              <a:ext uri="{FF2B5EF4-FFF2-40B4-BE49-F238E27FC236}">
                <a16:creationId xmlns:a16="http://schemas.microsoft.com/office/drawing/2014/main" id="{2C831EAB-F297-784A-A34F-25CC86E6104F}"/>
              </a:ext>
            </a:extLst>
          </p:cNvPr>
          <p:cNvPicPr>
            <a:picLocks noChangeAspect="1"/>
          </p:cNvPicPr>
          <p:nvPr userDrawn="1"/>
        </p:nvPicPr>
        <p:blipFill>
          <a:blip r:embed="rId3"/>
          <a:stretch>
            <a:fillRect/>
          </a:stretch>
        </p:blipFill>
        <p:spPr>
          <a:xfrm>
            <a:off x="533400" y="4562377"/>
            <a:ext cx="2989521" cy="332169"/>
          </a:xfrm>
          <a:prstGeom prst="rect">
            <a:avLst/>
          </a:prstGeom>
        </p:spPr>
      </p:pic>
      <p:sp>
        <p:nvSpPr>
          <p:cNvPr id="8" name="Text Placeholder 22">
            <a:extLst>
              <a:ext uri="{FF2B5EF4-FFF2-40B4-BE49-F238E27FC236}">
                <a16:creationId xmlns:a16="http://schemas.microsoft.com/office/drawing/2014/main" id="{37FCC502-B929-9047-8FE8-8C91B2C80040}"/>
              </a:ext>
            </a:extLst>
          </p:cNvPr>
          <p:cNvSpPr>
            <a:spLocks noGrp="1"/>
          </p:cNvSpPr>
          <p:nvPr>
            <p:ph type="body" sz="quarter" idx="13" hasCustomPrompt="1"/>
          </p:nvPr>
        </p:nvSpPr>
        <p:spPr>
          <a:xfrm>
            <a:off x="533400" y="3629985"/>
            <a:ext cx="3328987" cy="332169"/>
          </a:xfrm>
          <a:prstGeom prst="rect">
            <a:avLst/>
          </a:prstGeom>
        </p:spPr>
        <p:txBody>
          <a:bodyPr lIns="0"/>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err="1">
                <a:ln>
                  <a:noFill/>
                </a:ln>
                <a:solidFill>
                  <a:srgbClr val="414042"/>
                </a:solidFill>
                <a:effectLst/>
                <a:uLnTx/>
                <a:uFillTx/>
                <a:latin typeface="Arial"/>
                <a:cs typeface="Arial"/>
                <a:sym typeface="Arial"/>
              </a:rPr>
              <a:t>NAEYC.org</a:t>
            </a:r>
            <a:endParaRPr kumimoji="0" lang="en-US" sz="1200" b="1" i="0" u="none" strike="noStrike" kern="0" cap="none" spc="0" normalizeH="0" baseline="0" noProof="0" dirty="0">
              <a:ln>
                <a:noFill/>
              </a:ln>
              <a:solidFill>
                <a:srgbClr val="414042"/>
              </a:solidFill>
              <a:effectLst/>
              <a:uLnTx/>
              <a:uFillTx/>
              <a:latin typeface="Arial"/>
              <a:cs typeface="Arial"/>
              <a:sym typeface="Arial"/>
            </a:endParaRPr>
          </a:p>
        </p:txBody>
      </p:sp>
    </p:spTree>
    <p:extLst>
      <p:ext uri="{BB962C8B-B14F-4D97-AF65-F5344CB8AC3E}">
        <p14:creationId xmlns:p14="http://schemas.microsoft.com/office/powerpoint/2010/main" val="6226451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losing Slide Photo Placeholder">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8333773" y="4784627"/>
            <a:ext cx="457200" cy="273844"/>
          </a:xfrm>
          <a:prstGeom prst="rect">
            <a:avLst/>
          </a:prstGeom>
        </p:spPr>
        <p:txBody>
          <a:bodyPr/>
          <a:lstStyle/>
          <a:p>
            <a:fld id="{07D3ED3B-4DD5-8249-AD39-0E08A964E125}" type="slidenum">
              <a:rPr lang="en-US" smtClean="0"/>
              <a:t>‹#›</a:t>
            </a:fld>
            <a:endParaRPr lang="en-US" dirty="0"/>
          </a:p>
        </p:txBody>
      </p:sp>
      <p:sp>
        <p:nvSpPr>
          <p:cNvPr id="3" name="Freeform 2">
            <a:extLst>
              <a:ext uri="{FF2B5EF4-FFF2-40B4-BE49-F238E27FC236}">
                <a16:creationId xmlns:a16="http://schemas.microsoft.com/office/drawing/2014/main" id="{99C3ACD1-8FD5-9C45-BEEA-C19AEE1BF9CB}"/>
              </a:ext>
            </a:extLst>
          </p:cNvPr>
          <p:cNvSpPr/>
          <p:nvPr userDrawn="1"/>
        </p:nvSpPr>
        <p:spPr>
          <a:xfrm>
            <a:off x="5179219" y="0"/>
            <a:ext cx="3964781" cy="4371971"/>
          </a:xfrm>
          <a:custGeom>
            <a:avLst/>
            <a:gdLst>
              <a:gd name="connsiteX0" fmla="*/ 883273 w 5286375"/>
              <a:gd name="connsiteY0" fmla="*/ 0 h 5829294"/>
              <a:gd name="connsiteX1" fmla="*/ 5286375 w 5286375"/>
              <a:gd name="connsiteY1" fmla="*/ 0 h 5829294"/>
              <a:gd name="connsiteX2" fmla="*/ 5286375 w 5286375"/>
              <a:gd name="connsiteY2" fmla="*/ 5341021 h 5829294"/>
              <a:gd name="connsiteX3" fmla="*/ 5179502 w 5286375"/>
              <a:gd name="connsiteY3" fmla="*/ 5405948 h 5829294"/>
              <a:gd name="connsiteX4" fmla="*/ 3507581 w 5286375"/>
              <a:gd name="connsiteY4" fmla="*/ 5829294 h 5829294"/>
              <a:gd name="connsiteX5" fmla="*/ 0 w 5286375"/>
              <a:gd name="connsiteY5" fmla="*/ 2321713 h 5829294"/>
              <a:gd name="connsiteX6" fmla="*/ 800961 w 5286375"/>
              <a:gd name="connsiteY6" fmla="*/ 90566 h 58292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286375" h="5829294">
                <a:moveTo>
                  <a:pt x="883273" y="0"/>
                </a:moveTo>
                <a:lnTo>
                  <a:pt x="5286375" y="0"/>
                </a:lnTo>
                <a:lnTo>
                  <a:pt x="5286375" y="5341021"/>
                </a:lnTo>
                <a:lnTo>
                  <a:pt x="5179502" y="5405948"/>
                </a:lnTo>
                <a:cubicBezTo>
                  <a:pt x="4682502" y="5675935"/>
                  <a:pt x="4112951" y="5829294"/>
                  <a:pt x="3507581" y="5829294"/>
                </a:cubicBezTo>
                <a:cubicBezTo>
                  <a:pt x="1570398" y="5829294"/>
                  <a:pt x="0" y="4258896"/>
                  <a:pt x="0" y="2321713"/>
                </a:cubicBezTo>
                <a:cubicBezTo>
                  <a:pt x="0" y="1474196"/>
                  <a:pt x="300584" y="696883"/>
                  <a:pt x="800961" y="90566"/>
                </a:cubicBezTo>
                <a:close/>
              </a:path>
            </a:pathLst>
          </a:custGeom>
          <a:solidFill>
            <a:srgbClr val="FDB515"/>
          </a:solidFill>
          <a:ln w="0">
            <a:solidFill>
              <a:srgbClr val="FDB515"/>
            </a:solidFill>
          </a:ln>
        </p:spPr>
        <p:style>
          <a:lnRef idx="2">
            <a:schemeClr val="accent1">
              <a:shade val="50000"/>
            </a:schemeClr>
          </a:lnRef>
          <a:fillRef idx="1">
            <a:schemeClr val="accent1"/>
          </a:fillRef>
          <a:effectRef idx="0">
            <a:schemeClr val="accent1"/>
          </a:effectRef>
          <a:fontRef idx="minor">
            <a:schemeClr val="lt1"/>
          </a:fontRef>
        </p:style>
        <p:txBody>
          <a:bodyPr rIns="68580" rtlCol="0" anchor="ctr"/>
          <a:lstStyle/>
          <a:p>
            <a:pPr algn="ctr"/>
            <a:endParaRPr lang="en-US" sz="1050"/>
          </a:p>
        </p:txBody>
      </p:sp>
      <p:sp>
        <p:nvSpPr>
          <p:cNvPr id="6" name="Title 1">
            <a:extLst>
              <a:ext uri="{FF2B5EF4-FFF2-40B4-BE49-F238E27FC236}">
                <a16:creationId xmlns:a16="http://schemas.microsoft.com/office/drawing/2014/main" id="{361A107A-B399-BA43-B75A-A89903404416}"/>
              </a:ext>
            </a:extLst>
          </p:cNvPr>
          <p:cNvSpPr>
            <a:spLocks noGrp="1"/>
          </p:cNvSpPr>
          <p:nvPr>
            <p:ph type="title" hasCustomPrompt="1"/>
          </p:nvPr>
        </p:nvSpPr>
        <p:spPr>
          <a:xfrm>
            <a:off x="533400" y="1886646"/>
            <a:ext cx="4028410" cy="994172"/>
          </a:xfrm>
          <a:prstGeom prst="rect">
            <a:avLst/>
          </a:prstGeom>
        </p:spPr>
        <p:txBody>
          <a:bodyPr lIns="0"/>
          <a:lstStyle>
            <a:lvl1pPr algn="l">
              <a:defRPr sz="2800" b="1">
                <a:solidFill>
                  <a:srgbClr val="45ADA5"/>
                </a:solidFill>
              </a:defRPr>
            </a:lvl1pPr>
          </a:lstStyle>
          <a:p>
            <a:r>
              <a:rPr lang="en-US" dirty="0"/>
              <a:t>The End</a:t>
            </a:r>
          </a:p>
        </p:txBody>
      </p:sp>
      <p:pic>
        <p:nvPicPr>
          <p:cNvPr id="7" name="Picture 6">
            <a:extLst>
              <a:ext uri="{FF2B5EF4-FFF2-40B4-BE49-F238E27FC236}">
                <a16:creationId xmlns:a16="http://schemas.microsoft.com/office/drawing/2014/main" id="{2C831EAB-F297-784A-A34F-25CC86E6104F}"/>
              </a:ext>
            </a:extLst>
          </p:cNvPr>
          <p:cNvPicPr>
            <a:picLocks noChangeAspect="1"/>
          </p:cNvPicPr>
          <p:nvPr userDrawn="1"/>
        </p:nvPicPr>
        <p:blipFill>
          <a:blip r:embed="rId2"/>
          <a:stretch>
            <a:fillRect/>
          </a:stretch>
        </p:blipFill>
        <p:spPr>
          <a:xfrm>
            <a:off x="533400" y="4562377"/>
            <a:ext cx="2989521" cy="332169"/>
          </a:xfrm>
          <a:prstGeom prst="rect">
            <a:avLst/>
          </a:prstGeom>
        </p:spPr>
      </p:pic>
      <p:sp>
        <p:nvSpPr>
          <p:cNvPr id="8" name="Text Placeholder 22">
            <a:extLst>
              <a:ext uri="{FF2B5EF4-FFF2-40B4-BE49-F238E27FC236}">
                <a16:creationId xmlns:a16="http://schemas.microsoft.com/office/drawing/2014/main" id="{37FCC502-B929-9047-8FE8-8C91B2C80040}"/>
              </a:ext>
            </a:extLst>
          </p:cNvPr>
          <p:cNvSpPr>
            <a:spLocks noGrp="1"/>
          </p:cNvSpPr>
          <p:nvPr>
            <p:ph type="body" sz="quarter" idx="13" hasCustomPrompt="1"/>
          </p:nvPr>
        </p:nvSpPr>
        <p:spPr>
          <a:xfrm>
            <a:off x="533400" y="3629985"/>
            <a:ext cx="3328987" cy="332169"/>
          </a:xfrm>
          <a:prstGeom prst="rect">
            <a:avLst/>
          </a:prstGeom>
        </p:spPr>
        <p:txBody>
          <a:bodyPr lIns="0"/>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err="1">
                <a:ln>
                  <a:noFill/>
                </a:ln>
                <a:solidFill>
                  <a:srgbClr val="414042"/>
                </a:solidFill>
                <a:effectLst/>
                <a:uLnTx/>
                <a:uFillTx/>
                <a:latin typeface="Arial"/>
                <a:cs typeface="Arial"/>
                <a:sym typeface="Arial"/>
              </a:rPr>
              <a:t>NAEYC.org</a:t>
            </a:r>
            <a:endParaRPr kumimoji="0" lang="en-US" sz="1200" b="1" i="0" u="none" strike="noStrike" kern="0" cap="none" spc="0" normalizeH="0" baseline="0" noProof="0" dirty="0">
              <a:ln>
                <a:noFill/>
              </a:ln>
              <a:solidFill>
                <a:srgbClr val="414042"/>
              </a:solidFill>
              <a:effectLst/>
              <a:uLnTx/>
              <a:uFillTx/>
              <a:latin typeface="Arial"/>
              <a:cs typeface="Arial"/>
              <a:sym typeface="Arial"/>
            </a:endParaRPr>
          </a:p>
        </p:txBody>
      </p:sp>
      <p:sp>
        <p:nvSpPr>
          <p:cNvPr id="9" name="Picture Placeholder 8">
            <a:extLst>
              <a:ext uri="{FF2B5EF4-FFF2-40B4-BE49-F238E27FC236}">
                <a16:creationId xmlns:a16="http://schemas.microsoft.com/office/drawing/2014/main" id="{C613F6E1-2FF5-7441-8F27-9F83B0DAD0CB}"/>
              </a:ext>
            </a:extLst>
          </p:cNvPr>
          <p:cNvSpPr>
            <a:spLocks noGrp="1"/>
          </p:cNvSpPr>
          <p:nvPr>
            <p:ph type="pic" sz="quarter" idx="14"/>
          </p:nvPr>
        </p:nvSpPr>
        <p:spPr>
          <a:xfrm>
            <a:off x="5571460" y="-538090"/>
            <a:ext cx="4558544" cy="4556595"/>
          </a:xfrm>
          <a:prstGeom prst="ellipse">
            <a:avLst/>
          </a:prstGeom>
        </p:spPr>
        <p:txBody>
          <a:bodyPr/>
          <a:lstStyle/>
          <a:p>
            <a:endParaRPr lang="en-US"/>
          </a:p>
        </p:txBody>
      </p:sp>
    </p:spTree>
    <p:extLst>
      <p:ext uri="{BB962C8B-B14F-4D97-AF65-F5344CB8AC3E}">
        <p14:creationId xmlns:p14="http://schemas.microsoft.com/office/powerpoint/2010/main" val="21595114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losing Slide">
    <p:spTree>
      <p:nvGrpSpPr>
        <p:cNvPr id="1" name=""/>
        <p:cNvGrpSpPr/>
        <p:nvPr/>
      </p:nvGrpSpPr>
      <p:grpSpPr>
        <a:xfrm>
          <a:off x="0" y="0"/>
          <a:ext cx="0" cy="0"/>
          <a:chOff x="0" y="0"/>
          <a:chExt cx="0" cy="0"/>
        </a:xfrm>
      </p:grpSpPr>
      <p:sp>
        <p:nvSpPr>
          <p:cNvPr id="12" name="Oval 11">
            <a:extLst>
              <a:ext uri="{FF2B5EF4-FFF2-40B4-BE49-F238E27FC236}">
                <a16:creationId xmlns:a16="http://schemas.microsoft.com/office/drawing/2014/main" id="{B7A28B5D-D12A-C140-B58C-4082139319CB}"/>
              </a:ext>
            </a:extLst>
          </p:cNvPr>
          <p:cNvSpPr/>
          <p:nvPr userDrawn="1"/>
        </p:nvSpPr>
        <p:spPr>
          <a:xfrm>
            <a:off x="6569610" y="309487"/>
            <a:ext cx="4995789" cy="4995789"/>
          </a:xfrm>
          <a:prstGeom prst="ellipse">
            <a:avLst/>
          </a:prstGeom>
          <a:solidFill>
            <a:srgbClr val="FDB51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361A107A-B399-BA43-B75A-A89903404416}"/>
              </a:ext>
            </a:extLst>
          </p:cNvPr>
          <p:cNvSpPr>
            <a:spLocks noGrp="1"/>
          </p:cNvSpPr>
          <p:nvPr>
            <p:ph type="title" hasCustomPrompt="1"/>
          </p:nvPr>
        </p:nvSpPr>
        <p:spPr>
          <a:xfrm>
            <a:off x="533400" y="1886646"/>
            <a:ext cx="4028410" cy="994172"/>
          </a:xfrm>
          <a:prstGeom prst="rect">
            <a:avLst/>
          </a:prstGeom>
        </p:spPr>
        <p:txBody>
          <a:bodyPr lIns="0"/>
          <a:lstStyle>
            <a:lvl1pPr algn="l">
              <a:defRPr sz="2800" b="1">
                <a:solidFill>
                  <a:srgbClr val="45ADA5"/>
                </a:solidFill>
              </a:defRPr>
            </a:lvl1pPr>
          </a:lstStyle>
          <a:p>
            <a:r>
              <a:rPr lang="en-US" dirty="0"/>
              <a:t>The End</a:t>
            </a:r>
          </a:p>
        </p:txBody>
      </p:sp>
      <p:pic>
        <p:nvPicPr>
          <p:cNvPr id="7" name="Picture 6">
            <a:extLst>
              <a:ext uri="{FF2B5EF4-FFF2-40B4-BE49-F238E27FC236}">
                <a16:creationId xmlns:a16="http://schemas.microsoft.com/office/drawing/2014/main" id="{2C831EAB-F297-784A-A34F-25CC86E6104F}"/>
              </a:ext>
            </a:extLst>
          </p:cNvPr>
          <p:cNvPicPr>
            <a:picLocks noChangeAspect="1"/>
          </p:cNvPicPr>
          <p:nvPr userDrawn="1"/>
        </p:nvPicPr>
        <p:blipFill>
          <a:blip r:embed="rId2"/>
          <a:stretch>
            <a:fillRect/>
          </a:stretch>
        </p:blipFill>
        <p:spPr>
          <a:xfrm>
            <a:off x="533400" y="4562377"/>
            <a:ext cx="2989521" cy="332169"/>
          </a:xfrm>
          <a:prstGeom prst="rect">
            <a:avLst/>
          </a:prstGeom>
        </p:spPr>
      </p:pic>
      <p:sp>
        <p:nvSpPr>
          <p:cNvPr id="8" name="Text Placeholder 22">
            <a:extLst>
              <a:ext uri="{FF2B5EF4-FFF2-40B4-BE49-F238E27FC236}">
                <a16:creationId xmlns:a16="http://schemas.microsoft.com/office/drawing/2014/main" id="{37FCC502-B929-9047-8FE8-8C91B2C80040}"/>
              </a:ext>
            </a:extLst>
          </p:cNvPr>
          <p:cNvSpPr>
            <a:spLocks noGrp="1"/>
          </p:cNvSpPr>
          <p:nvPr>
            <p:ph type="body" sz="quarter" idx="13" hasCustomPrompt="1"/>
          </p:nvPr>
        </p:nvSpPr>
        <p:spPr>
          <a:xfrm>
            <a:off x="533400" y="3629985"/>
            <a:ext cx="3328987" cy="332169"/>
          </a:xfrm>
          <a:prstGeom prst="rect">
            <a:avLst/>
          </a:prstGeom>
        </p:spPr>
        <p:txBody>
          <a:bodyPr lIns="0"/>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err="1">
                <a:ln>
                  <a:noFill/>
                </a:ln>
                <a:solidFill>
                  <a:srgbClr val="414042"/>
                </a:solidFill>
                <a:effectLst/>
                <a:uLnTx/>
                <a:uFillTx/>
                <a:latin typeface="Arial"/>
                <a:cs typeface="Arial"/>
                <a:sym typeface="Arial"/>
              </a:rPr>
              <a:t>NAEYC.org</a:t>
            </a:r>
            <a:endParaRPr kumimoji="0" lang="en-US" sz="1200" b="1" i="0" u="none" strike="noStrike" kern="0" cap="none" spc="0" normalizeH="0" baseline="0" noProof="0" dirty="0">
              <a:ln>
                <a:noFill/>
              </a:ln>
              <a:solidFill>
                <a:srgbClr val="414042"/>
              </a:solidFill>
              <a:effectLst/>
              <a:uLnTx/>
              <a:uFillTx/>
              <a:latin typeface="Arial"/>
              <a:cs typeface="Arial"/>
              <a:sym typeface="Arial"/>
            </a:endParaRPr>
          </a:p>
        </p:txBody>
      </p:sp>
      <p:sp>
        <p:nvSpPr>
          <p:cNvPr id="10" name="Oval 9">
            <a:extLst>
              <a:ext uri="{FF2B5EF4-FFF2-40B4-BE49-F238E27FC236}">
                <a16:creationId xmlns:a16="http://schemas.microsoft.com/office/drawing/2014/main" id="{C2C40BCC-4A36-1B44-931C-BB123E34A067}"/>
              </a:ext>
            </a:extLst>
          </p:cNvPr>
          <p:cNvSpPr/>
          <p:nvPr userDrawn="1"/>
        </p:nvSpPr>
        <p:spPr>
          <a:xfrm>
            <a:off x="4135903" y="3650823"/>
            <a:ext cx="4995789" cy="4995789"/>
          </a:xfrm>
          <a:prstGeom prst="ellipse">
            <a:avLst/>
          </a:prstGeom>
          <a:solidFill>
            <a:srgbClr val="0077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ACE2D984-61D7-6A4E-9DC8-F7357787D350}"/>
              </a:ext>
            </a:extLst>
          </p:cNvPr>
          <p:cNvSpPr/>
          <p:nvPr userDrawn="1"/>
        </p:nvSpPr>
        <p:spPr>
          <a:xfrm>
            <a:off x="6569611" y="309487"/>
            <a:ext cx="4995789" cy="4995789"/>
          </a:xfrm>
          <a:prstGeom prst="ellipse">
            <a:avLst/>
          </a:prstGeom>
          <a:solidFill>
            <a:srgbClr val="FDB515">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92F968C3-1A65-184F-92E4-A794F819352B}"/>
              </a:ext>
            </a:extLst>
          </p:cNvPr>
          <p:cNvSpPr>
            <a:spLocks noGrp="1"/>
          </p:cNvSpPr>
          <p:nvPr>
            <p:ph type="sldNum" sz="quarter" idx="14"/>
          </p:nvPr>
        </p:nvSpPr>
        <p:spPr/>
        <p:txBody>
          <a:bodyPr/>
          <a:lstStyle/>
          <a:p>
            <a:fld id="{07D3ED3B-4DD5-8249-AD39-0E08A964E125}" type="slidenum">
              <a:rPr lang="en-US" smtClean="0"/>
              <a:t>‹#›</a:t>
            </a:fld>
            <a:endParaRPr lang="en-US" dirty="0"/>
          </a:p>
        </p:txBody>
      </p:sp>
    </p:spTree>
    <p:extLst>
      <p:ext uri="{BB962C8B-B14F-4D97-AF65-F5344CB8AC3E}">
        <p14:creationId xmlns:p14="http://schemas.microsoft.com/office/powerpoint/2010/main" val="111284098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Closing Slide">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2F968C3-1A65-184F-92E4-A794F819352B}"/>
              </a:ext>
            </a:extLst>
          </p:cNvPr>
          <p:cNvSpPr>
            <a:spLocks noGrp="1"/>
          </p:cNvSpPr>
          <p:nvPr>
            <p:ph type="sldNum" sz="quarter" idx="14"/>
          </p:nvPr>
        </p:nvSpPr>
        <p:spPr/>
        <p:txBody>
          <a:bodyPr/>
          <a:lstStyle/>
          <a:p>
            <a:fld id="{07D3ED3B-4DD5-8249-AD39-0E08A964E125}" type="slidenum">
              <a:rPr lang="en-US" smtClean="0"/>
              <a:t>‹#›</a:t>
            </a:fld>
            <a:endParaRPr lang="en-US" dirty="0"/>
          </a:p>
        </p:txBody>
      </p:sp>
      <p:pic>
        <p:nvPicPr>
          <p:cNvPr id="9" name="Picture 8" descr="A close up of text on a white background&#10;&#10;Description automatically generated">
            <a:extLst>
              <a:ext uri="{FF2B5EF4-FFF2-40B4-BE49-F238E27FC236}">
                <a16:creationId xmlns:a16="http://schemas.microsoft.com/office/drawing/2014/main" id="{4566C9DA-0E9B-B74A-ABD2-441A65372335}"/>
              </a:ext>
            </a:extLst>
          </p:cNvPr>
          <p:cNvPicPr>
            <a:picLocks noChangeAspect="1"/>
          </p:cNvPicPr>
          <p:nvPr userDrawn="1"/>
        </p:nvPicPr>
        <p:blipFill>
          <a:blip r:embed="rId2"/>
          <a:stretch>
            <a:fillRect/>
          </a:stretch>
        </p:blipFill>
        <p:spPr>
          <a:xfrm>
            <a:off x="0" y="0"/>
            <a:ext cx="9144000" cy="5143500"/>
          </a:xfrm>
          <a:prstGeom prst="rect">
            <a:avLst/>
          </a:prstGeom>
        </p:spPr>
      </p:pic>
    </p:spTree>
    <p:extLst>
      <p:ext uri="{BB962C8B-B14F-4D97-AF65-F5344CB8AC3E}">
        <p14:creationId xmlns:p14="http://schemas.microsoft.com/office/powerpoint/2010/main" val="39480562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Blank Slide" preserve="1" userDrawn="1">
  <p:cSld name="Title 2">
    <p:bg>
      <p:bgPr>
        <a:solidFill>
          <a:schemeClr val="bg1"/>
        </a:solidFill>
        <a:effectLst/>
      </p:bgPr>
    </p:bg>
    <p:spTree>
      <p:nvGrpSpPr>
        <p:cNvPr id="1" name="Shape 50"/>
        <p:cNvGrpSpPr/>
        <p:nvPr/>
      </p:nvGrpSpPr>
      <p:grpSpPr>
        <a:xfrm>
          <a:off x="0" y="0"/>
          <a:ext cx="0" cy="0"/>
          <a:chOff x="0" y="0"/>
          <a:chExt cx="0" cy="0"/>
        </a:xfrm>
      </p:grpSpPr>
      <p:sp>
        <p:nvSpPr>
          <p:cNvPr id="7" name="Oval 6">
            <a:extLst>
              <a:ext uri="{FF2B5EF4-FFF2-40B4-BE49-F238E27FC236}">
                <a16:creationId xmlns:a16="http://schemas.microsoft.com/office/drawing/2014/main" id="{240765C0-BDDA-1741-83EE-B6D9538AD595}"/>
              </a:ext>
            </a:extLst>
          </p:cNvPr>
          <p:cNvSpPr/>
          <p:nvPr userDrawn="1"/>
        </p:nvSpPr>
        <p:spPr>
          <a:xfrm>
            <a:off x="6569611" y="309486"/>
            <a:ext cx="4995789" cy="4995789"/>
          </a:xfrm>
          <a:prstGeom prst="ellipse">
            <a:avLst/>
          </a:prstGeom>
          <a:solidFill>
            <a:srgbClr val="45A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1727365-5618-174D-A3FD-8ACE51E3C2AE}"/>
              </a:ext>
            </a:extLst>
          </p:cNvPr>
          <p:cNvSpPr/>
          <p:nvPr userDrawn="1"/>
        </p:nvSpPr>
        <p:spPr>
          <a:xfrm>
            <a:off x="4135903" y="3650823"/>
            <a:ext cx="4995789" cy="4995789"/>
          </a:xfrm>
          <a:prstGeom prst="ellipse">
            <a:avLst/>
          </a:prstGeom>
          <a:solidFill>
            <a:srgbClr val="42519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78DA8CC2-D4F2-6E41-A672-5CE83E94A24C}"/>
              </a:ext>
            </a:extLst>
          </p:cNvPr>
          <p:cNvSpPr/>
          <p:nvPr userDrawn="1"/>
        </p:nvSpPr>
        <p:spPr>
          <a:xfrm>
            <a:off x="6569610" y="309486"/>
            <a:ext cx="4995789" cy="4995789"/>
          </a:xfrm>
          <a:prstGeom prst="ellipse">
            <a:avLst/>
          </a:prstGeom>
          <a:solidFill>
            <a:srgbClr val="45ADA5">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a:extLst>
              <a:ext uri="{FF2B5EF4-FFF2-40B4-BE49-F238E27FC236}">
                <a16:creationId xmlns:a16="http://schemas.microsoft.com/office/drawing/2014/main" id="{F4E07B75-50C0-9048-8BE3-8BAB07CEAFC1}"/>
              </a:ext>
            </a:extLst>
          </p:cNvPr>
          <p:cNvPicPr>
            <a:picLocks noChangeAspect="1"/>
          </p:cNvPicPr>
          <p:nvPr userDrawn="1"/>
        </p:nvPicPr>
        <p:blipFill>
          <a:blip r:embed="rId2"/>
          <a:stretch>
            <a:fillRect/>
          </a:stretch>
        </p:blipFill>
        <p:spPr>
          <a:xfrm>
            <a:off x="533400" y="4562377"/>
            <a:ext cx="2989521" cy="332169"/>
          </a:xfrm>
          <a:prstGeom prst="rect">
            <a:avLst/>
          </a:prstGeom>
        </p:spPr>
      </p:pic>
      <p:sp>
        <p:nvSpPr>
          <p:cNvPr id="21" name="Text Placeholder 18">
            <a:extLst>
              <a:ext uri="{FF2B5EF4-FFF2-40B4-BE49-F238E27FC236}">
                <a16:creationId xmlns:a16="http://schemas.microsoft.com/office/drawing/2014/main" id="{23982404-88AB-8549-822A-3432D7AE2A77}"/>
              </a:ext>
            </a:extLst>
          </p:cNvPr>
          <p:cNvSpPr>
            <a:spLocks noGrp="1"/>
          </p:cNvSpPr>
          <p:nvPr>
            <p:ph type="body" sz="quarter" idx="10" hasCustomPrompt="1"/>
          </p:nvPr>
        </p:nvSpPr>
        <p:spPr>
          <a:xfrm>
            <a:off x="533400" y="810683"/>
            <a:ext cx="5940244" cy="1677301"/>
          </a:xfrm>
          <a:prstGeom prst="rect">
            <a:avLst/>
          </a:prstGeom>
        </p:spPr>
        <p:txBody>
          <a:bodyPr lIns="0" anchor="b"/>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kumimoji="0" lang="en-US" sz="3200" b="1" i="0" u="none" strike="noStrike" kern="0" cap="none" spc="0" normalizeH="0" baseline="0" noProof="0" dirty="0">
                <a:ln>
                  <a:noFill/>
                </a:ln>
                <a:solidFill>
                  <a:srgbClr val="0C426A"/>
                </a:solidFill>
                <a:effectLst/>
                <a:uLnTx/>
                <a:uFillTx/>
                <a:latin typeface="Arial"/>
                <a:ea typeface="Arial"/>
                <a:cs typeface="Arial"/>
                <a:sym typeface="Arial"/>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C426A"/>
                </a:solidFill>
                <a:effectLst/>
                <a:uLnTx/>
                <a:uFillTx/>
                <a:latin typeface="Arial"/>
                <a:cs typeface="Arial"/>
                <a:sym typeface="Arial"/>
              </a:rPr>
              <a:t>Sample Title That Could Be One to Three Lines Long (Please Balance Them)</a:t>
            </a:r>
          </a:p>
        </p:txBody>
      </p:sp>
      <p:sp>
        <p:nvSpPr>
          <p:cNvPr id="22" name="Text Placeholder 20">
            <a:extLst>
              <a:ext uri="{FF2B5EF4-FFF2-40B4-BE49-F238E27FC236}">
                <a16:creationId xmlns:a16="http://schemas.microsoft.com/office/drawing/2014/main" id="{6F59FE59-3417-DC4B-91E0-0EFBFCE5756C}"/>
              </a:ext>
            </a:extLst>
          </p:cNvPr>
          <p:cNvSpPr>
            <a:spLocks noGrp="1"/>
          </p:cNvSpPr>
          <p:nvPr>
            <p:ph type="body" sz="quarter" idx="11" hasCustomPrompt="1"/>
          </p:nvPr>
        </p:nvSpPr>
        <p:spPr>
          <a:xfrm>
            <a:off x="533400" y="2571751"/>
            <a:ext cx="3134833" cy="831850"/>
          </a:xfrm>
          <a:prstGeom prst="rect">
            <a:avLst/>
          </a:prstGeom>
        </p:spPr>
        <p:txBody>
          <a:bodyPr lIns="0"/>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kumimoji="0" lang="en-US" sz="1800" b="0" i="0" u="none" strike="noStrike" kern="0" cap="none" spc="0" normalizeH="0" baseline="0" noProof="0" dirty="0">
                <a:ln>
                  <a:noFill/>
                </a:ln>
                <a:solidFill>
                  <a:srgbClr val="0C426A"/>
                </a:solidFill>
                <a:effectLst/>
                <a:uLnTx/>
                <a:uFillTx/>
                <a:latin typeface="Arial" panose="020B0604020202020204" pitchFamily="34" charset="0"/>
                <a:ea typeface="Georgia" panose="02040502050405020303" pitchFamily="18" charset="0"/>
                <a:cs typeface="Arial"/>
                <a:sym typeface="Arial"/>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C426A"/>
                </a:solidFill>
                <a:effectLst/>
                <a:uLnTx/>
                <a:uFillTx/>
                <a:latin typeface="Arial"/>
                <a:cs typeface="Arial"/>
                <a:sym typeface="Arial"/>
              </a:rPr>
              <a:t>Sample Sub Title That Could Be One to Three Lines Long (Please Balance Them)</a:t>
            </a:r>
          </a:p>
        </p:txBody>
      </p:sp>
      <p:sp>
        <p:nvSpPr>
          <p:cNvPr id="23" name="Text Placeholder 22">
            <a:extLst>
              <a:ext uri="{FF2B5EF4-FFF2-40B4-BE49-F238E27FC236}">
                <a16:creationId xmlns:a16="http://schemas.microsoft.com/office/drawing/2014/main" id="{68049367-268C-4540-9B2F-9FD53E3B0DEF}"/>
              </a:ext>
            </a:extLst>
          </p:cNvPr>
          <p:cNvSpPr>
            <a:spLocks noGrp="1"/>
          </p:cNvSpPr>
          <p:nvPr>
            <p:ph type="body" sz="quarter" idx="12" hasCustomPrompt="1"/>
          </p:nvPr>
        </p:nvSpPr>
        <p:spPr>
          <a:xfrm>
            <a:off x="533400" y="3651250"/>
            <a:ext cx="3251019" cy="332169"/>
          </a:xfrm>
          <a:prstGeom prst="rect">
            <a:avLst/>
          </a:prstGeom>
        </p:spPr>
        <p:txBody>
          <a:bodyPr lIns="0"/>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sz="1100" b="1" i="0" cap="all" baseline="0"/>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414042"/>
                </a:solidFill>
                <a:effectLst/>
                <a:uLnTx/>
                <a:uFillTx/>
                <a:latin typeface="Arial"/>
                <a:cs typeface="Arial"/>
                <a:sym typeface="Arial"/>
              </a:rPr>
              <a:t>MONTH DAY, YEAR</a:t>
            </a:r>
          </a:p>
        </p:txBody>
      </p:sp>
    </p:spTree>
    <p:extLst>
      <p:ext uri="{BB962C8B-B14F-4D97-AF65-F5344CB8AC3E}">
        <p14:creationId xmlns:p14="http://schemas.microsoft.com/office/powerpoint/2010/main" val="4130421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Blank Slide" preserve="1" userDrawn="1">
  <p:cSld name="Title Photo 1">
    <p:bg>
      <p:bgPr>
        <a:solidFill>
          <a:schemeClr val="bg1"/>
        </a:solidFill>
        <a:effectLst/>
      </p:bgPr>
    </p:bg>
    <p:spTree>
      <p:nvGrpSpPr>
        <p:cNvPr id="1" name="Shape 50"/>
        <p:cNvGrpSpPr/>
        <p:nvPr/>
      </p:nvGrpSpPr>
      <p:grpSpPr>
        <a:xfrm>
          <a:off x="0" y="0"/>
          <a:ext cx="0" cy="0"/>
          <a:chOff x="0" y="0"/>
          <a:chExt cx="0" cy="0"/>
        </a:xfrm>
      </p:grpSpPr>
      <p:sp>
        <p:nvSpPr>
          <p:cNvPr id="6" name="Oval 5">
            <a:extLst>
              <a:ext uri="{FF2B5EF4-FFF2-40B4-BE49-F238E27FC236}">
                <a16:creationId xmlns:a16="http://schemas.microsoft.com/office/drawing/2014/main" id="{91727365-5618-174D-A3FD-8ACE51E3C2AE}"/>
              </a:ext>
            </a:extLst>
          </p:cNvPr>
          <p:cNvSpPr/>
          <p:nvPr userDrawn="1"/>
        </p:nvSpPr>
        <p:spPr>
          <a:xfrm>
            <a:off x="4436208" y="2800723"/>
            <a:ext cx="5372818" cy="5372818"/>
          </a:xfrm>
          <a:prstGeom prst="ellipse">
            <a:avLst/>
          </a:prstGeom>
          <a:solidFill>
            <a:srgbClr val="0C4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240765C0-BDDA-1741-83EE-B6D9538AD595}"/>
              </a:ext>
            </a:extLst>
          </p:cNvPr>
          <p:cNvSpPr/>
          <p:nvPr userDrawn="1"/>
        </p:nvSpPr>
        <p:spPr>
          <a:xfrm>
            <a:off x="5541590" y="1080950"/>
            <a:ext cx="3977521" cy="3977521"/>
          </a:xfrm>
          <a:prstGeom prst="ellipse">
            <a:avLst/>
          </a:prstGeom>
          <a:solidFill>
            <a:srgbClr val="45A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F4E07B75-50C0-9048-8BE3-8BAB07CEAFC1}"/>
              </a:ext>
            </a:extLst>
          </p:cNvPr>
          <p:cNvPicPr>
            <a:picLocks noChangeAspect="1"/>
          </p:cNvPicPr>
          <p:nvPr userDrawn="1"/>
        </p:nvPicPr>
        <p:blipFill>
          <a:blip r:embed="rId2"/>
          <a:stretch>
            <a:fillRect/>
          </a:stretch>
        </p:blipFill>
        <p:spPr>
          <a:xfrm>
            <a:off x="533400" y="4562377"/>
            <a:ext cx="2989521" cy="332169"/>
          </a:xfrm>
          <a:prstGeom prst="rect">
            <a:avLst/>
          </a:prstGeom>
        </p:spPr>
      </p:pic>
      <p:pic>
        <p:nvPicPr>
          <p:cNvPr id="13" name="Picture 12" descr="A person sitting at a table using a computer&#10;&#10;Description automatically generated">
            <a:extLst>
              <a:ext uri="{FF2B5EF4-FFF2-40B4-BE49-F238E27FC236}">
                <a16:creationId xmlns:a16="http://schemas.microsoft.com/office/drawing/2014/main" id="{CE3B7AC0-FCF8-8749-8740-E8803B2F4192}"/>
              </a:ext>
            </a:extLst>
          </p:cNvPr>
          <p:cNvPicPr>
            <a:picLocks noChangeAspect="1"/>
          </p:cNvPicPr>
          <p:nvPr userDrawn="1"/>
        </p:nvPicPr>
        <p:blipFill rotWithShape="1">
          <a:blip r:embed="rId3"/>
          <a:srcRect l="33195" t="12" b="12"/>
          <a:stretch/>
        </p:blipFill>
        <p:spPr>
          <a:xfrm>
            <a:off x="5860273" y="1401343"/>
            <a:ext cx="3340154" cy="3336121"/>
          </a:xfrm>
          <a:prstGeom prst="ellipse">
            <a:avLst/>
          </a:prstGeom>
        </p:spPr>
      </p:pic>
      <p:sp>
        <p:nvSpPr>
          <p:cNvPr id="27" name="Text Placeholder 18">
            <a:extLst>
              <a:ext uri="{FF2B5EF4-FFF2-40B4-BE49-F238E27FC236}">
                <a16:creationId xmlns:a16="http://schemas.microsoft.com/office/drawing/2014/main" id="{E829038F-0E28-B54A-A1C9-8C9197152FA1}"/>
              </a:ext>
            </a:extLst>
          </p:cNvPr>
          <p:cNvSpPr>
            <a:spLocks noGrp="1"/>
          </p:cNvSpPr>
          <p:nvPr>
            <p:ph type="body" sz="quarter" idx="10" hasCustomPrompt="1"/>
          </p:nvPr>
        </p:nvSpPr>
        <p:spPr>
          <a:xfrm>
            <a:off x="533400" y="810683"/>
            <a:ext cx="5940244" cy="1677301"/>
          </a:xfrm>
          <a:prstGeom prst="rect">
            <a:avLst/>
          </a:prstGeom>
        </p:spPr>
        <p:txBody>
          <a:bodyPr lIns="0" anchor="b"/>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kumimoji="0" lang="en-US" sz="3200" b="1" i="0" u="none" strike="noStrike" kern="0" cap="none" spc="0" normalizeH="0" baseline="0" noProof="0" dirty="0">
                <a:ln>
                  <a:noFill/>
                </a:ln>
                <a:solidFill>
                  <a:srgbClr val="0C426A"/>
                </a:solidFill>
                <a:effectLst/>
                <a:uLnTx/>
                <a:uFillTx/>
                <a:latin typeface="Arial"/>
                <a:ea typeface="Arial"/>
                <a:cs typeface="Arial"/>
                <a:sym typeface="Arial"/>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C426A"/>
                </a:solidFill>
                <a:effectLst/>
                <a:uLnTx/>
                <a:uFillTx/>
                <a:latin typeface="Arial"/>
                <a:cs typeface="Arial"/>
                <a:sym typeface="Arial"/>
              </a:rPr>
              <a:t>Sample Title That Could Be One to Three Lines Long (Please Balance Them)</a:t>
            </a:r>
          </a:p>
        </p:txBody>
      </p:sp>
      <p:sp>
        <p:nvSpPr>
          <p:cNvPr id="28" name="Text Placeholder 20">
            <a:extLst>
              <a:ext uri="{FF2B5EF4-FFF2-40B4-BE49-F238E27FC236}">
                <a16:creationId xmlns:a16="http://schemas.microsoft.com/office/drawing/2014/main" id="{3C630E46-A121-6A47-911F-DDBD6AFFB49A}"/>
              </a:ext>
            </a:extLst>
          </p:cNvPr>
          <p:cNvSpPr>
            <a:spLocks noGrp="1"/>
          </p:cNvSpPr>
          <p:nvPr>
            <p:ph type="body" sz="quarter" idx="11" hasCustomPrompt="1"/>
          </p:nvPr>
        </p:nvSpPr>
        <p:spPr>
          <a:xfrm>
            <a:off x="533400" y="2571751"/>
            <a:ext cx="3134833" cy="831850"/>
          </a:xfrm>
          <a:prstGeom prst="rect">
            <a:avLst/>
          </a:prstGeom>
        </p:spPr>
        <p:txBody>
          <a:bodyPr lIns="0"/>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kumimoji="0" lang="en-US" sz="1800" b="0" i="0" u="none" strike="noStrike" kern="0" cap="none" spc="0" normalizeH="0" baseline="0" noProof="0" dirty="0">
                <a:ln>
                  <a:noFill/>
                </a:ln>
                <a:solidFill>
                  <a:srgbClr val="0C426A"/>
                </a:solidFill>
                <a:effectLst/>
                <a:uLnTx/>
                <a:uFillTx/>
                <a:latin typeface="Arial" panose="020B0604020202020204" pitchFamily="34" charset="0"/>
                <a:ea typeface="Georgia" panose="02040502050405020303" pitchFamily="18" charset="0"/>
                <a:cs typeface="Arial"/>
                <a:sym typeface="Arial"/>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C426A"/>
                </a:solidFill>
                <a:effectLst/>
                <a:uLnTx/>
                <a:uFillTx/>
                <a:latin typeface="Arial"/>
                <a:cs typeface="Arial"/>
                <a:sym typeface="Arial"/>
              </a:rPr>
              <a:t>Sample Sub Title That Could Be One to Three Lines Long (Please Balance Them)</a:t>
            </a:r>
          </a:p>
        </p:txBody>
      </p:sp>
      <p:sp>
        <p:nvSpPr>
          <p:cNvPr id="29" name="Text Placeholder 22">
            <a:extLst>
              <a:ext uri="{FF2B5EF4-FFF2-40B4-BE49-F238E27FC236}">
                <a16:creationId xmlns:a16="http://schemas.microsoft.com/office/drawing/2014/main" id="{98BD21B1-4EEC-5042-930F-0E9ECCA1F55B}"/>
              </a:ext>
            </a:extLst>
          </p:cNvPr>
          <p:cNvSpPr>
            <a:spLocks noGrp="1"/>
          </p:cNvSpPr>
          <p:nvPr>
            <p:ph type="body" sz="quarter" idx="12" hasCustomPrompt="1"/>
          </p:nvPr>
        </p:nvSpPr>
        <p:spPr>
          <a:xfrm>
            <a:off x="533400" y="3651250"/>
            <a:ext cx="3251019" cy="332169"/>
          </a:xfrm>
          <a:prstGeom prst="rect">
            <a:avLst/>
          </a:prstGeom>
        </p:spPr>
        <p:txBody>
          <a:bodyPr lIns="0"/>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sz="1100" b="1" i="0" cap="all" baseline="0"/>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414042"/>
                </a:solidFill>
                <a:effectLst/>
                <a:uLnTx/>
                <a:uFillTx/>
                <a:latin typeface="Arial"/>
                <a:cs typeface="Arial"/>
                <a:sym typeface="Arial"/>
              </a:rPr>
              <a:t>MONTH DAY, YEAR</a:t>
            </a:r>
          </a:p>
        </p:txBody>
      </p:sp>
    </p:spTree>
    <p:extLst>
      <p:ext uri="{BB962C8B-B14F-4D97-AF65-F5344CB8AC3E}">
        <p14:creationId xmlns:p14="http://schemas.microsoft.com/office/powerpoint/2010/main" val="261453666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Blank Slide" preserve="1" userDrawn="1">
  <p:cSld name="Title Photo placeholder">
    <p:bg>
      <p:bgPr>
        <a:solidFill>
          <a:schemeClr val="bg1"/>
        </a:solidFill>
        <a:effectLst/>
      </p:bgPr>
    </p:bg>
    <p:spTree>
      <p:nvGrpSpPr>
        <p:cNvPr id="1" name="Shape 50"/>
        <p:cNvGrpSpPr/>
        <p:nvPr/>
      </p:nvGrpSpPr>
      <p:grpSpPr>
        <a:xfrm>
          <a:off x="0" y="0"/>
          <a:ext cx="0" cy="0"/>
          <a:chOff x="0" y="0"/>
          <a:chExt cx="0" cy="0"/>
        </a:xfrm>
      </p:grpSpPr>
      <p:sp>
        <p:nvSpPr>
          <p:cNvPr id="7" name="Oval 6">
            <a:extLst>
              <a:ext uri="{FF2B5EF4-FFF2-40B4-BE49-F238E27FC236}">
                <a16:creationId xmlns:a16="http://schemas.microsoft.com/office/drawing/2014/main" id="{240765C0-BDDA-1741-83EE-B6D9538AD595}"/>
              </a:ext>
            </a:extLst>
          </p:cNvPr>
          <p:cNvSpPr/>
          <p:nvPr userDrawn="1"/>
        </p:nvSpPr>
        <p:spPr>
          <a:xfrm>
            <a:off x="5541590" y="1080950"/>
            <a:ext cx="3977521" cy="3977521"/>
          </a:xfrm>
          <a:prstGeom prst="ellipse">
            <a:avLst/>
          </a:prstGeom>
          <a:solidFill>
            <a:srgbClr val="45A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91727365-5618-174D-A3FD-8ACE51E3C2AE}"/>
              </a:ext>
            </a:extLst>
          </p:cNvPr>
          <p:cNvSpPr/>
          <p:nvPr userDrawn="1"/>
        </p:nvSpPr>
        <p:spPr>
          <a:xfrm>
            <a:off x="4436208" y="2800723"/>
            <a:ext cx="5372818" cy="5372818"/>
          </a:xfrm>
          <a:prstGeom prst="ellipse">
            <a:avLst/>
          </a:prstGeom>
          <a:solidFill>
            <a:srgbClr val="0C4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F4E07B75-50C0-9048-8BE3-8BAB07CEAFC1}"/>
              </a:ext>
            </a:extLst>
          </p:cNvPr>
          <p:cNvPicPr>
            <a:picLocks noChangeAspect="1"/>
          </p:cNvPicPr>
          <p:nvPr userDrawn="1"/>
        </p:nvPicPr>
        <p:blipFill>
          <a:blip r:embed="rId2"/>
          <a:stretch>
            <a:fillRect/>
          </a:stretch>
        </p:blipFill>
        <p:spPr>
          <a:xfrm>
            <a:off x="533400" y="4562377"/>
            <a:ext cx="2989521" cy="332169"/>
          </a:xfrm>
          <a:prstGeom prst="rect">
            <a:avLst/>
          </a:prstGeom>
        </p:spPr>
      </p:pic>
      <p:sp>
        <p:nvSpPr>
          <p:cNvPr id="12" name="Media Placeholder 2">
            <a:extLst>
              <a:ext uri="{FF2B5EF4-FFF2-40B4-BE49-F238E27FC236}">
                <a16:creationId xmlns:a16="http://schemas.microsoft.com/office/drawing/2014/main" id="{48DD3644-E5BD-124F-81CE-CD5CB9F7077C}"/>
              </a:ext>
            </a:extLst>
          </p:cNvPr>
          <p:cNvSpPr>
            <a:spLocks noGrp="1"/>
          </p:cNvSpPr>
          <p:nvPr>
            <p:ph type="media" sz="quarter" idx="10"/>
          </p:nvPr>
        </p:nvSpPr>
        <p:spPr>
          <a:xfrm>
            <a:off x="5860273" y="1447104"/>
            <a:ext cx="3340154" cy="3340154"/>
          </a:xfrm>
          <a:prstGeom prst="ellipse">
            <a:avLst/>
          </a:prstGeom>
          <a:solidFill>
            <a:schemeClr val="bg1">
              <a:alpha val="38000"/>
            </a:schemeClr>
          </a:solidFill>
        </p:spPr>
        <p:txBody>
          <a:bodyPr/>
          <a:lstStyle/>
          <a:p>
            <a:endParaRPr lang="en-US"/>
          </a:p>
        </p:txBody>
      </p:sp>
      <p:sp>
        <p:nvSpPr>
          <p:cNvPr id="23" name="Text Placeholder 18">
            <a:extLst>
              <a:ext uri="{FF2B5EF4-FFF2-40B4-BE49-F238E27FC236}">
                <a16:creationId xmlns:a16="http://schemas.microsoft.com/office/drawing/2014/main" id="{87FC69E1-AC58-1643-A1D4-043BBD66D6A0}"/>
              </a:ext>
            </a:extLst>
          </p:cNvPr>
          <p:cNvSpPr>
            <a:spLocks noGrp="1"/>
          </p:cNvSpPr>
          <p:nvPr>
            <p:ph type="body" sz="quarter" idx="11" hasCustomPrompt="1"/>
          </p:nvPr>
        </p:nvSpPr>
        <p:spPr>
          <a:xfrm>
            <a:off x="533400" y="810683"/>
            <a:ext cx="5940244" cy="1677301"/>
          </a:xfrm>
          <a:prstGeom prst="rect">
            <a:avLst/>
          </a:prstGeom>
        </p:spPr>
        <p:txBody>
          <a:bodyPr lIns="0" anchor="b"/>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kumimoji="0" lang="en-US" sz="3200" b="1" i="0" u="none" strike="noStrike" kern="0" cap="none" spc="0" normalizeH="0" baseline="0" noProof="0" dirty="0">
                <a:ln>
                  <a:noFill/>
                </a:ln>
                <a:solidFill>
                  <a:srgbClr val="0C426A"/>
                </a:solidFill>
                <a:effectLst/>
                <a:uLnTx/>
                <a:uFillTx/>
                <a:latin typeface="Arial"/>
                <a:ea typeface="Arial"/>
                <a:cs typeface="Arial"/>
                <a:sym typeface="Arial"/>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C426A"/>
                </a:solidFill>
                <a:effectLst/>
                <a:uLnTx/>
                <a:uFillTx/>
                <a:latin typeface="Arial"/>
                <a:cs typeface="Arial"/>
                <a:sym typeface="Arial"/>
              </a:rPr>
              <a:t>Sample Title That Could Be One to Three Lines Long (Please Balance Them)</a:t>
            </a:r>
          </a:p>
        </p:txBody>
      </p:sp>
      <p:sp>
        <p:nvSpPr>
          <p:cNvPr id="24" name="Text Placeholder 20">
            <a:extLst>
              <a:ext uri="{FF2B5EF4-FFF2-40B4-BE49-F238E27FC236}">
                <a16:creationId xmlns:a16="http://schemas.microsoft.com/office/drawing/2014/main" id="{FF590A5E-A90B-364E-AD38-C63332223962}"/>
              </a:ext>
            </a:extLst>
          </p:cNvPr>
          <p:cNvSpPr>
            <a:spLocks noGrp="1"/>
          </p:cNvSpPr>
          <p:nvPr>
            <p:ph type="body" sz="quarter" idx="12" hasCustomPrompt="1"/>
          </p:nvPr>
        </p:nvSpPr>
        <p:spPr>
          <a:xfrm>
            <a:off x="533400" y="2571751"/>
            <a:ext cx="3134833" cy="831850"/>
          </a:xfrm>
          <a:prstGeom prst="rect">
            <a:avLst/>
          </a:prstGeom>
        </p:spPr>
        <p:txBody>
          <a:bodyPr lIns="0"/>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kumimoji="0" lang="en-US" sz="1800" b="0" i="0" u="none" strike="noStrike" kern="0" cap="none" spc="0" normalizeH="0" baseline="0" noProof="0" dirty="0">
                <a:ln>
                  <a:noFill/>
                </a:ln>
                <a:solidFill>
                  <a:srgbClr val="0C426A"/>
                </a:solidFill>
                <a:effectLst/>
                <a:uLnTx/>
                <a:uFillTx/>
                <a:latin typeface="Arial" panose="020B0604020202020204" pitchFamily="34" charset="0"/>
                <a:ea typeface="Georgia" panose="02040502050405020303" pitchFamily="18" charset="0"/>
                <a:cs typeface="Arial"/>
                <a:sym typeface="Arial"/>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C426A"/>
                </a:solidFill>
                <a:effectLst/>
                <a:uLnTx/>
                <a:uFillTx/>
                <a:latin typeface="Arial"/>
                <a:cs typeface="Arial"/>
                <a:sym typeface="Arial"/>
              </a:rPr>
              <a:t>Sample Sub Title That Could Be One to Three Lines Long (Please Balance Them)</a:t>
            </a:r>
          </a:p>
        </p:txBody>
      </p:sp>
      <p:sp>
        <p:nvSpPr>
          <p:cNvPr id="25" name="Text Placeholder 22">
            <a:extLst>
              <a:ext uri="{FF2B5EF4-FFF2-40B4-BE49-F238E27FC236}">
                <a16:creationId xmlns:a16="http://schemas.microsoft.com/office/drawing/2014/main" id="{4199D868-85E0-8348-81B9-C4B43B5444A3}"/>
              </a:ext>
            </a:extLst>
          </p:cNvPr>
          <p:cNvSpPr>
            <a:spLocks noGrp="1"/>
          </p:cNvSpPr>
          <p:nvPr>
            <p:ph type="body" sz="quarter" idx="13" hasCustomPrompt="1"/>
          </p:nvPr>
        </p:nvSpPr>
        <p:spPr>
          <a:xfrm>
            <a:off x="533400" y="3651250"/>
            <a:ext cx="3251019" cy="332169"/>
          </a:xfrm>
          <a:prstGeom prst="rect">
            <a:avLst/>
          </a:prstGeom>
        </p:spPr>
        <p:txBody>
          <a:bodyPr lIns="0"/>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sz="1100" b="1" i="0" cap="all" baseline="0"/>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414042"/>
                </a:solidFill>
                <a:effectLst/>
                <a:uLnTx/>
                <a:uFillTx/>
                <a:latin typeface="Arial"/>
                <a:cs typeface="Arial"/>
                <a:sym typeface="Arial"/>
              </a:rPr>
              <a:t>MONTH DAY, YEAR</a:t>
            </a:r>
          </a:p>
        </p:txBody>
      </p:sp>
    </p:spTree>
    <p:extLst>
      <p:ext uri="{BB962C8B-B14F-4D97-AF65-F5344CB8AC3E}">
        <p14:creationId xmlns:p14="http://schemas.microsoft.com/office/powerpoint/2010/main" val="6670538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Photo 2">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8333773" y="4784627"/>
            <a:ext cx="457200" cy="273844"/>
          </a:xfrm>
          <a:prstGeom prst="rect">
            <a:avLst/>
          </a:prstGeom>
        </p:spPr>
        <p:txBody>
          <a:bodyPr/>
          <a:lstStyle/>
          <a:p>
            <a:fld id="{07D3ED3B-4DD5-8249-AD39-0E08A964E125}" type="slidenum">
              <a:rPr lang="en-US" smtClean="0"/>
              <a:t>‹#›</a:t>
            </a:fld>
            <a:endParaRPr lang="en-US" dirty="0"/>
          </a:p>
        </p:txBody>
      </p:sp>
      <p:sp>
        <p:nvSpPr>
          <p:cNvPr id="9" name="Oval 8">
            <a:extLst>
              <a:ext uri="{FF2B5EF4-FFF2-40B4-BE49-F238E27FC236}">
                <a16:creationId xmlns:a16="http://schemas.microsoft.com/office/drawing/2014/main" id="{7EDFA405-5DBB-F74A-9068-85A55CD09482}"/>
              </a:ext>
            </a:extLst>
          </p:cNvPr>
          <p:cNvSpPr>
            <a:spLocks noChangeAspect="1"/>
          </p:cNvSpPr>
          <p:nvPr userDrawn="1"/>
        </p:nvSpPr>
        <p:spPr>
          <a:xfrm>
            <a:off x="5343171" y="-908314"/>
            <a:ext cx="5225342" cy="5225342"/>
          </a:xfrm>
          <a:prstGeom prst="ellipse">
            <a:avLst/>
          </a:prstGeom>
          <a:solidFill>
            <a:srgbClr val="45A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4A018C79-C3EE-D34F-9B35-63FF39F29478}"/>
              </a:ext>
            </a:extLst>
          </p:cNvPr>
          <p:cNvPicPr>
            <a:picLocks noChangeAspect="1"/>
          </p:cNvPicPr>
          <p:nvPr userDrawn="1"/>
        </p:nvPicPr>
        <p:blipFill rotWithShape="1">
          <a:blip r:embed="rId2"/>
          <a:srcRect l="4500" t="-14548" r="19049"/>
          <a:stretch/>
        </p:blipFill>
        <p:spPr>
          <a:xfrm>
            <a:off x="5650083" y="-601402"/>
            <a:ext cx="4611518" cy="4611518"/>
          </a:xfrm>
          <a:prstGeom prst="ellipse">
            <a:avLst/>
          </a:prstGeom>
        </p:spPr>
      </p:pic>
      <p:pic>
        <p:nvPicPr>
          <p:cNvPr id="20" name="Picture 19">
            <a:extLst>
              <a:ext uri="{FF2B5EF4-FFF2-40B4-BE49-F238E27FC236}">
                <a16:creationId xmlns:a16="http://schemas.microsoft.com/office/drawing/2014/main" id="{12D1F273-1690-F04F-BDDB-84A6E5FF755D}"/>
              </a:ext>
            </a:extLst>
          </p:cNvPr>
          <p:cNvPicPr>
            <a:picLocks noChangeAspect="1"/>
          </p:cNvPicPr>
          <p:nvPr userDrawn="1"/>
        </p:nvPicPr>
        <p:blipFill>
          <a:blip r:embed="rId3"/>
          <a:stretch>
            <a:fillRect/>
          </a:stretch>
        </p:blipFill>
        <p:spPr>
          <a:xfrm>
            <a:off x="533400" y="4562377"/>
            <a:ext cx="2989521" cy="332169"/>
          </a:xfrm>
          <a:prstGeom prst="rect">
            <a:avLst/>
          </a:prstGeom>
        </p:spPr>
      </p:pic>
      <p:sp>
        <p:nvSpPr>
          <p:cNvPr id="21" name="Text Placeholder 18">
            <a:extLst>
              <a:ext uri="{FF2B5EF4-FFF2-40B4-BE49-F238E27FC236}">
                <a16:creationId xmlns:a16="http://schemas.microsoft.com/office/drawing/2014/main" id="{C40F792B-315A-4A46-992C-A9A99692A08A}"/>
              </a:ext>
            </a:extLst>
          </p:cNvPr>
          <p:cNvSpPr>
            <a:spLocks noGrp="1"/>
          </p:cNvSpPr>
          <p:nvPr>
            <p:ph type="body" sz="quarter" idx="10" hasCustomPrompt="1"/>
          </p:nvPr>
        </p:nvSpPr>
        <p:spPr>
          <a:xfrm>
            <a:off x="533400" y="810683"/>
            <a:ext cx="4038600" cy="1677301"/>
          </a:xfrm>
          <a:prstGeom prst="rect">
            <a:avLst/>
          </a:prstGeom>
        </p:spPr>
        <p:txBody>
          <a:bodyPr lIns="0" anchor="b"/>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kumimoji="0" lang="en-US" sz="3200" b="1" i="0" u="none" strike="noStrike" kern="0" cap="none" spc="0" normalizeH="0" baseline="0" noProof="0" dirty="0">
                <a:ln>
                  <a:noFill/>
                </a:ln>
                <a:solidFill>
                  <a:srgbClr val="0C426A"/>
                </a:solidFill>
                <a:effectLst/>
                <a:uLnTx/>
                <a:uFillTx/>
                <a:latin typeface="Arial"/>
                <a:ea typeface="Arial"/>
                <a:cs typeface="Arial"/>
                <a:sym typeface="Arial"/>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C426A"/>
                </a:solidFill>
                <a:effectLst/>
                <a:uLnTx/>
                <a:uFillTx/>
                <a:latin typeface="Arial"/>
                <a:cs typeface="Arial"/>
                <a:sym typeface="Arial"/>
              </a:rPr>
              <a:t>Sample Title That Could Be One to Three Lines Long</a:t>
            </a:r>
          </a:p>
        </p:txBody>
      </p:sp>
      <p:sp>
        <p:nvSpPr>
          <p:cNvPr id="22" name="Text Placeholder 20">
            <a:extLst>
              <a:ext uri="{FF2B5EF4-FFF2-40B4-BE49-F238E27FC236}">
                <a16:creationId xmlns:a16="http://schemas.microsoft.com/office/drawing/2014/main" id="{E1392931-0F19-3849-9729-E0BFB01B477C}"/>
              </a:ext>
            </a:extLst>
          </p:cNvPr>
          <p:cNvSpPr>
            <a:spLocks noGrp="1"/>
          </p:cNvSpPr>
          <p:nvPr>
            <p:ph type="body" sz="quarter" idx="11" hasCustomPrompt="1"/>
          </p:nvPr>
        </p:nvSpPr>
        <p:spPr>
          <a:xfrm>
            <a:off x="533400" y="2571751"/>
            <a:ext cx="3134833" cy="831850"/>
          </a:xfrm>
          <a:prstGeom prst="rect">
            <a:avLst/>
          </a:prstGeom>
        </p:spPr>
        <p:txBody>
          <a:bodyPr lIns="0"/>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kumimoji="0" lang="en-US" sz="1800" b="0" i="0" u="none" strike="noStrike" kern="0" cap="none" spc="0" normalizeH="0" baseline="0" noProof="0" dirty="0">
                <a:ln>
                  <a:noFill/>
                </a:ln>
                <a:solidFill>
                  <a:srgbClr val="0C426A"/>
                </a:solidFill>
                <a:effectLst/>
                <a:uLnTx/>
                <a:uFillTx/>
                <a:latin typeface="Arial" panose="020B0604020202020204" pitchFamily="34" charset="0"/>
                <a:ea typeface="Georgia" panose="02040502050405020303" pitchFamily="18" charset="0"/>
                <a:cs typeface="Arial"/>
                <a:sym typeface="Arial"/>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C426A"/>
                </a:solidFill>
                <a:effectLst/>
                <a:uLnTx/>
                <a:uFillTx/>
                <a:latin typeface="Arial"/>
                <a:cs typeface="Arial"/>
                <a:sym typeface="Arial"/>
              </a:rPr>
              <a:t>Sample Sub Title That Could Be One to Three Lines Long (Please Balance Them)</a:t>
            </a:r>
          </a:p>
        </p:txBody>
      </p:sp>
      <p:sp>
        <p:nvSpPr>
          <p:cNvPr id="23" name="Text Placeholder 22">
            <a:extLst>
              <a:ext uri="{FF2B5EF4-FFF2-40B4-BE49-F238E27FC236}">
                <a16:creationId xmlns:a16="http://schemas.microsoft.com/office/drawing/2014/main" id="{CB0AF6D3-3CFE-684A-B339-D06F5DBF9EAF}"/>
              </a:ext>
            </a:extLst>
          </p:cNvPr>
          <p:cNvSpPr>
            <a:spLocks noGrp="1"/>
          </p:cNvSpPr>
          <p:nvPr>
            <p:ph type="body" sz="quarter" idx="13" hasCustomPrompt="1"/>
          </p:nvPr>
        </p:nvSpPr>
        <p:spPr>
          <a:xfrm>
            <a:off x="533400" y="3651250"/>
            <a:ext cx="3251019" cy="332169"/>
          </a:xfrm>
          <a:prstGeom prst="rect">
            <a:avLst/>
          </a:prstGeom>
        </p:spPr>
        <p:txBody>
          <a:bodyPr lIns="0"/>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sz="1100" b="1" i="0" cap="all" baseline="0"/>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414042"/>
                </a:solidFill>
                <a:effectLst/>
                <a:uLnTx/>
                <a:uFillTx/>
                <a:latin typeface="Arial"/>
                <a:cs typeface="Arial"/>
                <a:sym typeface="Arial"/>
              </a:rPr>
              <a:t>MONTH DAY, YEAR</a:t>
            </a:r>
          </a:p>
        </p:txBody>
      </p:sp>
    </p:spTree>
    <p:extLst>
      <p:ext uri="{BB962C8B-B14F-4D97-AF65-F5344CB8AC3E}">
        <p14:creationId xmlns:p14="http://schemas.microsoft.com/office/powerpoint/2010/main" val="39772454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Photo 2 Placeholder">
    <p:spTree>
      <p:nvGrpSpPr>
        <p:cNvPr id="1" name=""/>
        <p:cNvGrpSpPr/>
        <p:nvPr/>
      </p:nvGrpSpPr>
      <p:grpSpPr>
        <a:xfrm>
          <a:off x="0" y="0"/>
          <a:ext cx="0" cy="0"/>
          <a:chOff x="0" y="0"/>
          <a:chExt cx="0" cy="0"/>
        </a:xfrm>
      </p:grpSpPr>
      <p:sp>
        <p:nvSpPr>
          <p:cNvPr id="4" name="Slide Number Placeholder 5"/>
          <p:cNvSpPr>
            <a:spLocks noGrp="1"/>
          </p:cNvSpPr>
          <p:nvPr>
            <p:ph type="sldNum" sz="quarter" idx="12"/>
          </p:nvPr>
        </p:nvSpPr>
        <p:spPr>
          <a:xfrm>
            <a:off x="8333773" y="4784627"/>
            <a:ext cx="457200" cy="273844"/>
          </a:xfrm>
          <a:prstGeom prst="rect">
            <a:avLst/>
          </a:prstGeom>
        </p:spPr>
        <p:txBody>
          <a:bodyPr/>
          <a:lstStyle/>
          <a:p>
            <a:fld id="{07D3ED3B-4DD5-8249-AD39-0E08A964E125}" type="slidenum">
              <a:rPr lang="en-US" smtClean="0"/>
              <a:t>‹#›</a:t>
            </a:fld>
            <a:endParaRPr lang="en-US" dirty="0"/>
          </a:p>
        </p:txBody>
      </p:sp>
      <p:sp>
        <p:nvSpPr>
          <p:cNvPr id="9" name="Oval 8">
            <a:extLst>
              <a:ext uri="{FF2B5EF4-FFF2-40B4-BE49-F238E27FC236}">
                <a16:creationId xmlns:a16="http://schemas.microsoft.com/office/drawing/2014/main" id="{7EDFA405-5DBB-F74A-9068-85A55CD09482}"/>
              </a:ext>
            </a:extLst>
          </p:cNvPr>
          <p:cNvSpPr>
            <a:spLocks noChangeAspect="1"/>
          </p:cNvSpPr>
          <p:nvPr userDrawn="1"/>
        </p:nvSpPr>
        <p:spPr>
          <a:xfrm>
            <a:off x="5343171" y="-908314"/>
            <a:ext cx="5225342" cy="5225342"/>
          </a:xfrm>
          <a:prstGeom prst="ellipse">
            <a:avLst/>
          </a:prstGeom>
          <a:solidFill>
            <a:srgbClr val="45A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Media Placeholder 2">
            <a:extLst>
              <a:ext uri="{FF2B5EF4-FFF2-40B4-BE49-F238E27FC236}">
                <a16:creationId xmlns:a16="http://schemas.microsoft.com/office/drawing/2014/main" id="{009DD146-31CE-BD49-A3D8-D7DC56907DDC}"/>
              </a:ext>
            </a:extLst>
          </p:cNvPr>
          <p:cNvSpPr>
            <a:spLocks noGrp="1"/>
          </p:cNvSpPr>
          <p:nvPr>
            <p:ph type="media" sz="quarter" idx="10"/>
          </p:nvPr>
        </p:nvSpPr>
        <p:spPr>
          <a:xfrm>
            <a:off x="5792600" y="-460088"/>
            <a:ext cx="4326483" cy="4326483"/>
          </a:xfrm>
          <a:prstGeom prst="ellipse">
            <a:avLst/>
          </a:prstGeom>
          <a:solidFill>
            <a:schemeClr val="bg1">
              <a:alpha val="38000"/>
            </a:schemeClr>
          </a:solidFill>
        </p:spPr>
        <p:txBody>
          <a:bodyPr/>
          <a:lstStyle/>
          <a:p>
            <a:endParaRPr lang="en-US"/>
          </a:p>
        </p:txBody>
      </p:sp>
      <p:pic>
        <p:nvPicPr>
          <p:cNvPr id="21" name="Picture 20">
            <a:extLst>
              <a:ext uri="{FF2B5EF4-FFF2-40B4-BE49-F238E27FC236}">
                <a16:creationId xmlns:a16="http://schemas.microsoft.com/office/drawing/2014/main" id="{8DB3C4BA-1FE0-234A-83A0-A41AECB0CE6B}"/>
              </a:ext>
            </a:extLst>
          </p:cNvPr>
          <p:cNvPicPr>
            <a:picLocks noChangeAspect="1"/>
          </p:cNvPicPr>
          <p:nvPr userDrawn="1"/>
        </p:nvPicPr>
        <p:blipFill>
          <a:blip r:embed="rId2"/>
          <a:stretch>
            <a:fillRect/>
          </a:stretch>
        </p:blipFill>
        <p:spPr>
          <a:xfrm>
            <a:off x="533400" y="4562377"/>
            <a:ext cx="2989521" cy="332169"/>
          </a:xfrm>
          <a:prstGeom prst="rect">
            <a:avLst/>
          </a:prstGeom>
        </p:spPr>
      </p:pic>
      <p:sp>
        <p:nvSpPr>
          <p:cNvPr id="25" name="Text Placeholder 18">
            <a:extLst>
              <a:ext uri="{FF2B5EF4-FFF2-40B4-BE49-F238E27FC236}">
                <a16:creationId xmlns:a16="http://schemas.microsoft.com/office/drawing/2014/main" id="{91F3AEA7-5E12-B240-831A-7F08E46BD67B}"/>
              </a:ext>
            </a:extLst>
          </p:cNvPr>
          <p:cNvSpPr>
            <a:spLocks noGrp="1"/>
          </p:cNvSpPr>
          <p:nvPr>
            <p:ph type="body" sz="quarter" idx="13" hasCustomPrompt="1"/>
          </p:nvPr>
        </p:nvSpPr>
        <p:spPr>
          <a:xfrm>
            <a:off x="533400" y="810683"/>
            <a:ext cx="4038600" cy="1677301"/>
          </a:xfrm>
          <a:prstGeom prst="rect">
            <a:avLst/>
          </a:prstGeom>
        </p:spPr>
        <p:txBody>
          <a:bodyPr lIns="0" anchor="b"/>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kumimoji="0" lang="en-US" sz="3200" b="1" i="0" u="none" strike="noStrike" kern="0" cap="none" spc="0" normalizeH="0" baseline="0" noProof="0" dirty="0">
                <a:ln>
                  <a:noFill/>
                </a:ln>
                <a:solidFill>
                  <a:srgbClr val="0C426A"/>
                </a:solidFill>
                <a:effectLst/>
                <a:uLnTx/>
                <a:uFillTx/>
                <a:latin typeface="Arial"/>
                <a:ea typeface="Arial"/>
                <a:cs typeface="Arial"/>
                <a:sym typeface="Arial"/>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C426A"/>
                </a:solidFill>
                <a:effectLst/>
                <a:uLnTx/>
                <a:uFillTx/>
                <a:latin typeface="Arial"/>
                <a:cs typeface="Arial"/>
                <a:sym typeface="Arial"/>
              </a:rPr>
              <a:t>Sample Title That Could Be One to Three Lines Long</a:t>
            </a:r>
          </a:p>
        </p:txBody>
      </p:sp>
      <p:sp>
        <p:nvSpPr>
          <p:cNvPr id="26" name="Text Placeholder 20">
            <a:extLst>
              <a:ext uri="{FF2B5EF4-FFF2-40B4-BE49-F238E27FC236}">
                <a16:creationId xmlns:a16="http://schemas.microsoft.com/office/drawing/2014/main" id="{4B408ACA-D7F1-1540-B1C6-682334C982C6}"/>
              </a:ext>
            </a:extLst>
          </p:cNvPr>
          <p:cNvSpPr>
            <a:spLocks noGrp="1"/>
          </p:cNvSpPr>
          <p:nvPr>
            <p:ph type="body" sz="quarter" idx="11" hasCustomPrompt="1"/>
          </p:nvPr>
        </p:nvSpPr>
        <p:spPr>
          <a:xfrm>
            <a:off x="533400" y="2571751"/>
            <a:ext cx="3134833" cy="831850"/>
          </a:xfrm>
          <a:prstGeom prst="rect">
            <a:avLst/>
          </a:prstGeom>
        </p:spPr>
        <p:txBody>
          <a:bodyPr lIns="0"/>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kumimoji="0" lang="en-US" sz="1800" b="0" i="0" u="none" strike="noStrike" kern="0" cap="none" spc="0" normalizeH="0" baseline="0" noProof="0" dirty="0">
                <a:ln>
                  <a:noFill/>
                </a:ln>
                <a:solidFill>
                  <a:srgbClr val="0C426A"/>
                </a:solidFill>
                <a:effectLst/>
                <a:uLnTx/>
                <a:uFillTx/>
                <a:latin typeface="Arial" panose="020B0604020202020204" pitchFamily="34" charset="0"/>
                <a:ea typeface="Georgia" panose="02040502050405020303" pitchFamily="18" charset="0"/>
                <a:cs typeface="Arial"/>
                <a:sym typeface="Arial"/>
              </a:defRPr>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800" b="0" i="0" u="none" strike="noStrike" kern="0" cap="none" spc="0" normalizeH="0" baseline="0" noProof="0" dirty="0">
                <a:ln>
                  <a:noFill/>
                </a:ln>
                <a:solidFill>
                  <a:srgbClr val="0C426A"/>
                </a:solidFill>
                <a:effectLst/>
                <a:uLnTx/>
                <a:uFillTx/>
                <a:latin typeface="Arial"/>
                <a:cs typeface="Arial"/>
                <a:sym typeface="Arial"/>
              </a:rPr>
              <a:t>Sample Sub Title That Could Be One to Three Lines Long (Please Balance Them)</a:t>
            </a:r>
          </a:p>
        </p:txBody>
      </p:sp>
      <p:sp>
        <p:nvSpPr>
          <p:cNvPr id="27" name="Text Placeholder 22">
            <a:extLst>
              <a:ext uri="{FF2B5EF4-FFF2-40B4-BE49-F238E27FC236}">
                <a16:creationId xmlns:a16="http://schemas.microsoft.com/office/drawing/2014/main" id="{D10E8EE2-A528-A948-A304-85D02E3AA709}"/>
              </a:ext>
            </a:extLst>
          </p:cNvPr>
          <p:cNvSpPr>
            <a:spLocks noGrp="1"/>
          </p:cNvSpPr>
          <p:nvPr>
            <p:ph type="body" sz="quarter" idx="14" hasCustomPrompt="1"/>
          </p:nvPr>
        </p:nvSpPr>
        <p:spPr>
          <a:xfrm>
            <a:off x="533400" y="3651250"/>
            <a:ext cx="3251019" cy="332169"/>
          </a:xfrm>
          <a:prstGeom prst="rect">
            <a:avLst/>
          </a:prstGeom>
        </p:spPr>
        <p:txBody>
          <a:bodyPr lIns="0"/>
          <a:lstStyle>
            <a:lvl1pPr marL="0" marR="0" indent="0" algn="l" defTabSz="914400" rtl="0" eaLnBrk="1" fontAlgn="auto" latinLnBrk="0" hangingPunct="1">
              <a:lnSpc>
                <a:spcPct val="100000"/>
              </a:lnSpc>
              <a:spcBef>
                <a:spcPts val="0"/>
              </a:spcBef>
              <a:spcAft>
                <a:spcPts val="0"/>
              </a:spcAft>
              <a:buClr>
                <a:srgbClr val="000000"/>
              </a:buClr>
              <a:buSzTx/>
              <a:buFont typeface="Arial"/>
              <a:buNone/>
              <a:tabLst/>
              <a:defRPr sz="1100" b="1" i="0" cap="all" baseline="0"/>
            </a:lvl1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414042"/>
                </a:solidFill>
                <a:effectLst/>
                <a:uLnTx/>
                <a:uFillTx/>
                <a:latin typeface="Arial"/>
                <a:cs typeface="Arial"/>
                <a:sym typeface="Arial"/>
              </a:rPr>
              <a:t>MONTH DAY, YEAR</a:t>
            </a:r>
          </a:p>
        </p:txBody>
      </p:sp>
    </p:spTree>
    <p:extLst>
      <p:ext uri="{BB962C8B-B14F-4D97-AF65-F5344CB8AC3E}">
        <p14:creationId xmlns:p14="http://schemas.microsoft.com/office/powerpoint/2010/main" val="29598562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asic Slide Blue">
    <p:spTree>
      <p:nvGrpSpPr>
        <p:cNvPr id="1" name=""/>
        <p:cNvGrpSpPr/>
        <p:nvPr/>
      </p:nvGrpSpPr>
      <p:grpSpPr>
        <a:xfrm>
          <a:off x="0" y="0"/>
          <a:ext cx="0" cy="0"/>
          <a:chOff x="0" y="0"/>
          <a:chExt cx="0" cy="0"/>
        </a:xfrm>
      </p:grpSpPr>
      <p:sp>
        <p:nvSpPr>
          <p:cNvPr id="4" name="Rectangle 3"/>
          <p:cNvSpPr/>
          <p:nvPr userDrawn="1"/>
        </p:nvSpPr>
        <p:spPr>
          <a:xfrm>
            <a:off x="0" y="0"/>
            <a:ext cx="9144000" cy="736600"/>
          </a:xfrm>
          <a:prstGeom prst="rect">
            <a:avLst/>
          </a:prstGeom>
          <a:solidFill>
            <a:srgbClr val="0077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7" name="Slide Number Placeholder 5"/>
          <p:cNvSpPr>
            <a:spLocks noGrp="1"/>
          </p:cNvSpPr>
          <p:nvPr>
            <p:ph type="sldNum" sz="quarter" idx="12"/>
          </p:nvPr>
        </p:nvSpPr>
        <p:spPr>
          <a:xfrm>
            <a:off x="8286750" y="4681500"/>
            <a:ext cx="457200" cy="273844"/>
          </a:xfrm>
        </p:spPr>
        <p:txBody>
          <a:bodyPr/>
          <a:lstStyle>
            <a:lvl1pPr>
              <a:defRPr sz="1200"/>
            </a:lvl1pPr>
          </a:lstStyle>
          <a:p>
            <a:fld id="{07D3ED3B-4DD5-8249-AD39-0E08A964E125}" type="slidenum">
              <a:rPr lang="en-US" smtClean="0"/>
              <a:pPr/>
              <a:t>‹#›</a:t>
            </a:fld>
            <a:endParaRPr lang="en-US" dirty="0"/>
          </a:p>
        </p:txBody>
      </p:sp>
      <p:pic>
        <p:nvPicPr>
          <p:cNvPr id="5" name="Picture 4">
            <a:extLst>
              <a:ext uri="{FF2B5EF4-FFF2-40B4-BE49-F238E27FC236}">
                <a16:creationId xmlns:a16="http://schemas.microsoft.com/office/drawing/2014/main" id="{9F0492B8-6011-A947-9F9E-C49B6720448F}"/>
              </a:ext>
            </a:extLst>
          </p:cNvPr>
          <p:cNvPicPr>
            <a:picLocks noChangeAspect="1"/>
          </p:cNvPicPr>
          <p:nvPr userDrawn="1"/>
        </p:nvPicPr>
        <p:blipFill>
          <a:blip r:embed="rId2"/>
          <a:stretch>
            <a:fillRect/>
          </a:stretch>
        </p:blipFill>
        <p:spPr>
          <a:xfrm>
            <a:off x="8114103" y="319130"/>
            <a:ext cx="802494" cy="216546"/>
          </a:xfrm>
          <a:prstGeom prst="rect">
            <a:avLst/>
          </a:prstGeom>
        </p:spPr>
      </p:pic>
      <p:sp>
        <p:nvSpPr>
          <p:cNvPr id="11" name="Text Placeholder 9">
            <a:extLst>
              <a:ext uri="{FF2B5EF4-FFF2-40B4-BE49-F238E27FC236}">
                <a16:creationId xmlns:a16="http://schemas.microsoft.com/office/drawing/2014/main" id="{CBD9C51E-68A5-6140-B64D-03621A1A3356}"/>
              </a:ext>
            </a:extLst>
          </p:cNvPr>
          <p:cNvSpPr>
            <a:spLocks noGrp="1"/>
          </p:cNvSpPr>
          <p:nvPr>
            <p:ph type="body" sz="quarter" idx="13" hasCustomPrompt="1"/>
          </p:nvPr>
        </p:nvSpPr>
        <p:spPr>
          <a:xfrm>
            <a:off x="609600" y="1085850"/>
            <a:ext cx="7162800" cy="3868738"/>
          </a:xfrm>
          <a:prstGeom prst="rect">
            <a:avLst/>
          </a:prstGeom>
        </p:spPr>
        <p:txBody>
          <a:bodyPr lIns="0"/>
          <a:lstStyle>
            <a:lvl1pPr marL="50800" indent="0">
              <a:buFont typeface="Arial" panose="020B0604020202020204" pitchFamily="34" charset="0"/>
              <a:buNone/>
              <a:tabLst/>
              <a:defRPr sz="1800"/>
            </a:lvl1pPr>
            <a:lvl2pPr marL="574675" indent="-228600">
              <a:tabLst/>
              <a:defRPr sz="1800"/>
            </a:lvl2pPr>
            <a:lvl3pPr marL="860425" indent="-285750">
              <a:buFont typeface="Arial" panose="020B0604020202020204" pitchFamily="34" charset="0"/>
              <a:buChar char="•"/>
              <a:tabLst/>
              <a:defRPr sz="1600"/>
            </a:lvl3pPr>
            <a:lvl4pPr marL="1092200" indent="-288925">
              <a:tabLst/>
              <a:defRPr sz="1400"/>
            </a:lvl4pPr>
            <a:lvl5pPr marL="1263650" indent="-171450">
              <a:buFont typeface="Arial" panose="020B0604020202020204" pitchFamily="34" charset="0"/>
              <a:buChar char="•"/>
              <a:tabLst/>
              <a:defRPr sz="1200"/>
            </a:lvl5pPr>
            <a:lvl6pPr marL="1544638" indent="-282575">
              <a:tabLst/>
              <a:defRPr sz="1100"/>
            </a:lvl6pPr>
          </a:lstStyle>
          <a:p>
            <a:pPr lvl="0"/>
            <a:r>
              <a:rPr lang="en-US" dirty="0"/>
              <a:t>Regular Text </a:t>
            </a:r>
          </a:p>
          <a:p>
            <a:pPr lvl="1"/>
            <a:r>
              <a:rPr lang="en-US" dirty="0"/>
              <a:t>Bullets Click to edit Master text styles</a:t>
            </a:r>
          </a:p>
          <a:p>
            <a:pPr lvl="2"/>
            <a:r>
              <a:rPr lang="en-US" dirty="0"/>
              <a:t>Second level</a:t>
            </a:r>
          </a:p>
          <a:p>
            <a:pPr lvl="3"/>
            <a:r>
              <a:rPr lang="en-US" dirty="0"/>
              <a:t>Third level</a:t>
            </a:r>
          </a:p>
          <a:p>
            <a:pPr lvl="4"/>
            <a:r>
              <a:rPr lang="en-US" dirty="0"/>
              <a:t>Fourth level</a:t>
            </a:r>
          </a:p>
          <a:p>
            <a:pPr lvl="5"/>
            <a:r>
              <a:rPr lang="en-US" dirty="0"/>
              <a:t>Fifth level</a:t>
            </a:r>
          </a:p>
          <a:p>
            <a:pPr lvl="4"/>
            <a:endParaRPr lang="en-US" dirty="0"/>
          </a:p>
          <a:p>
            <a:pPr lvl="0"/>
            <a:r>
              <a:rPr lang="en-US" dirty="0"/>
              <a:t>Regular Text</a:t>
            </a:r>
          </a:p>
        </p:txBody>
      </p:sp>
      <p:sp>
        <p:nvSpPr>
          <p:cNvPr id="12" name="Title 1">
            <a:extLst>
              <a:ext uri="{FF2B5EF4-FFF2-40B4-BE49-F238E27FC236}">
                <a16:creationId xmlns:a16="http://schemas.microsoft.com/office/drawing/2014/main" id="{2510346C-655C-F643-AE06-68309FCF7743}"/>
              </a:ext>
            </a:extLst>
          </p:cNvPr>
          <p:cNvSpPr>
            <a:spLocks noGrp="1"/>
          </p:cNvSpPr>
          <p:nvPr>
            <p:ph type="title"/>
          </p:nvPr>
        </p:nvSpPr>
        <p:spPr>
          <a:xfrm>
            <a:off x="628650" y="273844"/>
            <a:ext cx="6828317" cy="352689"/>
          </a:xfrm>
          <a:prstGeom prst="rect">
            <a:avLst/>
          </a:prstGeom>
        </p:spPr>
        <p:txBody>
          <a:bodyPr lIns="0"/>
          <a:lstStyle>
            <a:lvl1pPr>
              <a:defRPr sz="2400">
                <a:solidFill>
                  <a:schemeClr val="bg1"/>
                </a:solidFill>
              </a:defRPr>
            </a:lvl1pPr>
          </a:lstStyle>
          <a:p>
            <a:r>
              <a:rPr lang="en-US" dirty="0"/>
              <a:t>Click to edit Master title style</a:t>
            </a:r>
          </a:p>
        </p:txBody>
      </p:sp>
    </p:spTree>
    <p:extLst>
      <p:ext uri="{BB962C8B-B14F-4D97-AF65-F5344CB8AC3E}">
        <p14:creationId xmlns:p14="http://schemas.microsoft.com/office/powerpoint/2010/main" val="1626015105"/>
      </p:ext>
    </p:extLst>
  </p:cSld>
  <p:clrMapOvr>
    <a:masterClrMapping/>
  </p:clrMapOvr>
  <p:extLst>
    <p:ext uri="{DCECCB84-F9BA-43D5-87BE-67443E8EF086}">
      <p15:sldGuideLst xmlns:p15="http://schemas.microsoft.com/office/powerpoint/2012/main">
        <p15:guide id="1" orient="horz" pos="684" userDrawn="1">
          <p15:clr>
            <a:srgbClr val="FBAE40"/>
          </p15:clr>
        </p15:guide>
        <p15:guide id="2" pos="384"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asic Slide Navy">
    <p:spTree>
      <p:nvGrpSpPr>
        <p:cNvPr id="1" name=""/>
        <p:cNvGrpSpPr/>
        <p:nvPr/>
      </p:nvGrpSpPr>
      <p:grpSpPr>
        <a:xfrm>
          <a:off x="0" y="0"/>
          <a:ext cx="0" cy="0"/>
          <a:chOff x="0" y="0"/>
          <a:chExt cx="0" cy="0"/>
        </a:xfrm>
      </p:grpSpPr>
      <p:sp>
        <p:nvSpPr>
          <p:cNvPr id="4" name="Rectangle 3"/>
          <p:cNvSpPr/>
          <p:nvPr userDrawn="1"/>
        </p:nvSpPr>
        <p:spPr>
          <a:xfrm>
            <a:off x="0" y="0"/>
            <a:ext cx="9144000" cy="736600"/>
          </a:xfrm>
          <a:prstGeom prst="rect">
            <a:avLst/>
          </a:prstGeom>
          <a:solidFill>
            <a:srgbClr val="0C426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 name="Title 1"/>
          <p:cNvSpPr>
            <a:spLocks noGrp="1"/>
          </p:cNvSpPr>
          <p:nvPr>
            <p:ph type="title"/>
          </p:nvPr>
        </p:nvSpPr>
        <p:spPr>
          <a:xfrm>
            <a:off x="628650" y="273844"/>
            <a:ext cx="6828317" cy="352689"/>
          </a:xfrm>
          <a:prstGeom prst="rect">
            <a:avLst/>
          </a:prstGeom>
        </p:spPr>
        <p:txBody>
          <a:bodyPr lIns="0"/>
          <a:lstStyle>
            <a:lvl1pPr>
              <a:defRPr sz="2400">
                <a:solidFill>
                  <a:schemeClr val="bg1"/>
                </a:solidFill>
              </a:defRPr>
            </a:lvl1pPr>
          </a:lstStyle>
          <a:p>
            <a:r>
              <a:rPr lang="en-US" dirty="0"/>
              <a:t>Click to edit Master title style</a:t>
            </a:r>
          </a:p>
        </p:txBody>
      </p:sp>
      <p:sp>
        <p:nvSpPr>
          <p:cNvPr id="7" name="Slide Number Placeholder 5"/>
          <p:cNvSpPr>
            <a:spLocks noGrp="1"/>
          </p:cNvSpPr>
          <p:nvPr>
            <p:ph type="sldNum" sz="quarter" idx="12"/>
          </p:nvPr>
        </p:nvSpPr>
        <p:spPr>
          <a:xfrm>
            <a:off x="8286750" y="4681500"/>
            <a:ext cx="457200" cy="273844"/>
          </a:xfrm>
        </p:spPr>
        <p:txBody>
          <a:bodyPr/>
          <a:lstStyle>
            <a:lvl1pPr>
              <a:defRPr sz="1200"/>
            </a:lvl1pPr>
          </a:lstStyle>
          <a:p>
            <a:fld id="{07D3ED3B-4DD5-8249-AD39-0E08A964E125}" type="slidenum">
              <a:rPr lang="en-US" smtClean="0"/>
              <a:pPr/>
              <a:t>‹#›</a:t>
            </a:fld>
            <a:endParaRPr lang="en-US" dirty="0"/>
          </a:p>
        </p:txBody>
      </p:sp>
      <p:pic>
        <p:nvPicPr>
          <p:cNvPr id="5" name="Picture 4">
            <a:extLst>
              <a:ext uri="{FF2B5EF4-FFF2-40B4-BE49-F238E27FC236}">
                <a16:creationId xmlns:a16="http://schemas.microsoft.com/office/drawing/2014/main" id="{9F0492B8-6011-A947-9F9E-C49B6720448F}"/>
              </a:ext>
            </a:extLst>
          </p:cNvPr>
          <p:cNvPicPr>
            <a:picLocks noChangeAspect="1"/>
          </p:cNvPicPr>
          <p:nvPr userDrawn="1"/>
        </p:nvPicPr>
        <p:blipFill>
          <a:blip r:embed="rId2"/>
          <a:stretch>
            <a:fillRect/>
          </a:stretch>
        </p:blipFill>
        <p:spPr>
          <a:xfrm>
            <a:off x="8114103" y="319130"/>
            <a:ext cx="802494" cy="216546"/>
          </a:xfrm>
          <a:prstGeom prst="rect">
            <a:avLst/>
          </a:prstGeom>
        </p:spPr>
      </p:pic>
      <p:sp>
        <p:nvSpPr>
          <p:cNvPr id="8" name="Text Placeholder 9">
            <a:extLst>
              <a:ext uri="{FF2B5EF4-FFF2-40B4-BE49-F238E27FC236}">
                <a16:creationId xmlns:a16="http://schemas.microsoft.com/office/drawing/2014/main" id="{DDE6FB95-CDF1-104C-A57B-47F32F84E880}"/>
              </a:ext>
            </a:extLst>
          </p:cNvPr>
          <p:cNvSpPr>
            <a:spLocks noGrp="1"/>
          </p:cNvSpPr>
          <p:nvPr>
            <p:ph type="body" sz="quarter" idx="13" hasCustomPrompt="1"/>
          </p:nvPr>
        </p:nvSpPr>
        <p:spPr>
          <a:xfrm>
            <a:off x="609600" y="1085850"/>
            <a:ext cx="7162800" cy="3868738"/>
          </a:xfrm>
          <a:prstGeom prst="rect">
            <a:avLst/>
          </a:prstGeom>
        </p:spPr>
        <p:txBody>
          <a:bodyPr lIns="0"/>
          <a:lstStyle>
            <a:lvl1pPr marL="50800" indent="0">
              <a:buFont typeface="Arial" panose="020B0604020202020204" pitchFamily="34" charset="0"/>
              <a:buNone/>
              <a:tabLst/>
              <a:defRPr sz="1800"/>
            </a:lvl1pPr>
            <a:lvl2pPr marL="574675" indent="-228600">
              <a:tabLst/>
              <a:defRPr sz="1800"/>
            </a:lvl2pPr>
            <a:lvl3pPr marL="860425" indent="-285750">
              <a:buFont typeface="Arial" panose="020B0604020202020204" pitchFamily="34" charset="0"/>
              <a:buChar char="•"/>
              <a:tabLst/>
              <a:defRPr sz="1600"/>
            </a:lvl3pPr>
            <a:lvl4pPr marL="1092200" indent="-288925">
              <a:tabLst/>
              <a:defRPr sz="1400"/>
            </a:lvl4pPr>
            <a:lvl5pPr marL="1263650" indent="-171450">
              <a:buFont typeface="Arial" panose="020B0604020202020204" pitchFamily="34" charset="0"/>
              <a:buChar char="•"/>
              <a:tabLst/>
              <a:defRPr sz="1200"/>
            </a:lvl5pPr>
            <a:lvl6pPr marL="1544638" indent="-282575">
              <a:tabLst/>
              <a:defRPr sz="1100"/>
            </a:lvl6pPr>
          </a:lstStyle>
          <a:p>
            <a:pPr lvl="0"/>
            <a:r>
              <a:rPr lang="en-US" dirty="0"/>
              <a:t>Regular Text </a:t>
            </a:r>
          </a:p>
          <a:p>
            <a:pPr lvl="1"/>
            <a:r>
              <a:rPr lang="en-US" dirty="0"/>
              <a:t>Bullets Click to edit Master text styles</a:t>
            </a:r>
          </a:p>
          <a:p>
            <a:pPr lvl="2"/>
            <a:r>
              <a:rPr lang="en-US" dirty="0"/>
              <a:t>Second level</a:t>
            </a:r>
          </a:p>
          <a:p>
            <a:pPr lvl="3"/>
            <a:r>
              <a:rPr lang="en-US" dirty="0"/>
              <a:t>Third level</a:t>
            </a:r>
          </a:p>
          <a:p>
            <a:pPr lvl="4"/>
            <a:r>
              <a:rPr lang="en-US" dirty="0"/>
              <a:t>Fourth level</a:t>
            </a:r>
          </a:p>
          <a:p>
            <a:pPr lvl="5"/>
            <a:r>
              <a:rPr lang="en-US" dirty="0"/>
              <a:t>Fifth level</a:t>
            </a:r>
          </a:p>
          <a:p>
            <a:pPr lvl="4"/>
            <a:endParaRPr lang="en-US" dirty="0"/>
          </a:p>
          <a:p>
            <a:pPr lvl="0"/>
            <a:r>
              <a:rPr lang="en-US" dirty="0"/>
              <a:t>Regular Text</a:t>
            </a:r>
          </a:p>
        </p:txBody>
      </p:sp>
    </p:spTree>
    <p:extLst>
      <p:ext uri="{BB962C8B-B14F-4D97-AF65-F5344CB8AC3E}">
        <p14:creationId xmlns:p14="http://schemas.microsoft.com/office/powerpoint/2010/main" val="146813342"/>
      </p:ext>
    </p:extLst>
  </p:cSld>
  <p:clrMapOvr>
    <a:masterClrMapping/>
  </p:clrMapOvr>
  <p:extLst>
    <p:ext uri="{DCECCB84-F9BA-43D5-87BE-67443E8EF086}">
      <p15:sldGuideLst xmlns:p15="http://schemas.microsoft.com/office/powerpoint/2012/main">
        <p15:guide id="1" orient="horz" pos="684">
          <p15:clr>
            <a:srgbClr val="FBAE40"/>
          </p15:clr>
        </p15:guide>
        <p15:guide id="2" pos="384">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asic Slide Teal">
    <p:spTree>
      <p:nvGrpSpPr>
        <p:cNvPr id="1" name=""/>
        <p:cNvGrpSpPr/>
        <p:nvPr/>
      </p:nvGrpSpPr>
      <p:grpSpPr>
        <a:xfrm>
          <a:off x="0" y="0"/>
          <a:ext cx="0" cy="0"/>
          <a:chOff x="0" y="0"/>
          <a:chExt cx="0" cy="0"/>
        </a:xfrm>
      </p:grpSpPr>
      <p:sp>
        <p:nvSpPr>
          <p:cNvPr id="4" name="Rectangle 3"/>
          <p:cNvSpPr/>
          <p:nvPr userDrawn="1"/>
        </p:nvSpPr>
        <p:spPr>
          <a:xfrm>
            <a:off x="0" y="0"/>
            <a:ext cx="9144000" cy="736600"/>
          </a:xfrm>
          <a:prstGeom prst="rect">
            <a:avLst/>
          </a:prstGeom>
          <a:solidFill>
            <a:srgbClr val="45ADA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50" dirty="0"/>
          </a:p>
        </p:txBody>
      </p:sp>
      <p:sp>
        <p:nvSpPr>
          <p:cNvPr id="2" name="Title 1"/>
          <p:cNvSpPr>
            <a:spLocks noGrp="1"/>
          </p:cNvSpPr>
          <p:nvPr>
            <p:ph type="title"/>
          </p:nvPr>
        </p:nvSpPr>
        <p:spPr>
          <a:xfrm>
            <a:off x="628650" y="273844"/>
            <a:ext cx="6828317" cy="352689"/>
          </a:xfrm>
          <a:prstGeom prst="rect">
            <a:avLst/>
          </a:prstGeom>
        </p:spPr>
        <p:txBody>
          <a:bodyPr lIns="0"/>
          <a:lstStyle>
            <a:lvl1pPr>
              <a:defRPr sz="2400">
                <a:solidFill>
                  <a:schemeClr val="bg1"/>
                </a:solidFill>
              </a:defRPr>
            </a:lvl1pPr>
          </a:lstStyle>
          <a:p>
            <a:r>
              <a:rPr lang="en-US" dirty="0"/>
              <a:t>Click to edit Master title style</a:t>
            </a:r>
          </a:p>
        </p:txBody>
      </p:sp>
      <p:sp>
        <p:nvSpPr>
          <p:cNvPr id="7" name="Slide Number Placeholder 5"/>
          <p:cNvSpPr>
            <a:spLocks noGrp="1"/>
          </p:cNvSpPr>
          <p:nvPr>
            <p:ph type="sldNum" sz="quarter" idx="12"/>
          </p:nvPr>
        </p:nvSpPr>
        <p:spPr>
          <a:xfrm>
            <a:off x="8286750" y="4681500"/>
            <a:ext cx="457200" cy="273844"/>
          </a:xfrm>
        </p:spPr>
        <p:txBody>
          <a:bodyPr/>
          <a:lstStyle>
            <a:lvl1pPr>
              <a:defRPr sz="1200"/>
            </a:lvl1pPr>
          </a:lstStyle>
          <a:p>
            <a:fld id="{07D3ED3B-4DD5-8249-AD39-0E08A964E125}" type="slidenum">
              <a:rPr lang="en-US" smtClean="0"/>
              <a:pPr/>
              <a:t>‹#›</a:t>
            </a:fld>
            <a:endParaRPr lang="en-US" dirty="0"/>
          </a:p>
        </p:txBody>
      </p:sp>
      <p:pic>
        <p:nvPicPr>
          <p:cNvPr id="5" name="Picture 4">
            <a:extLst>
              <a:ext uri="{FF2B5EF4-FFF2-40B4-BE49-F238E27FC236}">
                <a16:creationId xmlns:a16="http://schemas.microsoft.com/office/drawing/2014/main" id="{9F0492B8-6011-A947-9F9E-C49B6720448F}"/>
              </a:ext>
            </a:extLst>
          </p:cNvPr>
          <p:cNvPicPr>
            <a:picLocks noChangeAspect="1"/>
          </p:cNvPicPr>
          <p:nvPr userDrawn="1"/>
        </p:nvPicPr>
        <p:blipFill>
          <a:blip r:embed="rId2"/>
          <a:stretch>
            <a:fillRect/>
          </a:stretch>
        </p:blipFill>
        <p:spPr>
          <a:xfrm>
            <a:off x="8114103" y="319130"/>
            <a:ext cx="802494" cy="216546"/>
          </a:xfrm>
          <a:prstGeom prst="rect">
            <a:avLst/>
          </a:prstGeom>
        </p:spPr>
      </p:pic>
      <p:sp>
        <p:nvSpPr>
          <p:cNvPr id="8" name="Text Placeholder 9">
            <a:extLst>
              <a:ext uri="{FF2B5EF4-FFF2-40B4-BE49-F238E27FC236}">
                <a16:creationId xmlns:a16="http://schemas.microsoft.com/office/drawing/2014/main" id="{62862E15-B447-884D-A757-C5A9A4EA41EE}"/>
              </a:ext>
            </a:extLst>
          </p:cNvPr>
          <p:cNvSpPr>
            <a:spLocks noGrp="1"/>
          </p:cNvSpPr>
          <p:nvPr>
            <p:ph type="body" sz="quarter" idx="13" hasCustomPrompt="1"/>
          </p:nvPr>
        </p:nvSpPr>
        <p:spPr>
          <a:xfrm>
            <a:off x="609600" y="1085850"/>
            <a:ext cx="7162800" cy="3868738"/>
          </a:xfrm>
          <a:prstGeom prst="rect">
            <a:avLst/>
          </a:prstGeom>
        </p:spPr>
        <p:txBody>
          <a:bodyPr lIns="0"/>
          <a:lstStyle>
            <a:lvl1pPr marL="50800" indent="0">
              <a:buFont typeface="Arial" panose="020B0604020202020204" pitchFamily="34" charset="0"/>
              <a:buNone/>
              <a:tabLst/>
              <a:defRPr sz="1800"/>
            </a:lvl1pPr>
            <a:lvl2pPr marL="574675" indent="-228600">
              <a:tabLst/>
              <a:defRPr sz="1800"/>
            </a:lvl2pPr>
            <a:lvl3pPr marL="860425" indent="-285750">
              <a:buFont typeface="Arial" panose="020B0604020202020204" pitchFamily="34" charset="0"/>
              <a:buChar char="•"/>
              <a:tabLst/>
              <a:defRPr sz="1600"/>
            </a:lvl3pPr>
            <a:lvl4pPr marL="1092200" indent="-288925">
              <a:tabLst/>
              <a:defRPr sz="1400"/>
            </a:lvl4pPr>
            <a:lvl5pPr marL="1263650" indent="-171450">
              <a:buFont typeface="Arial" panose="020B0604020202020204" pitchFamily="34" charset="0"/>
              <a:buChar char="•"/>
              <a:tabLst/>
              <a:defRPr sz="1200"/>
            </a:lvl5pPr>
            <a:lvl6pPr marL="1544638" indent="-282575">
              <a:tabLst/>
              <a:defRPr sz="1100"/>
            </a:lvl6pPr>
          </a:lstStyle>
          <a:p>
            <a:pPr lvl="0"/>
            <a:r>
              <a:rPr lang="en-US" dirty="0"/>
              <a:t>Regular Text </a:t>
            </a:r>
          </a:p>
          <a:p>
            <a:pPr lvl="1"/>
            <a:r>
              <a:rPr lang="en-US" dirty="0"/>
              <a:t>Bullets Click to edit Master text styles</a:t>
            </a:r>
          </a:p>
          <a:p>
            <a:pPr lvl="2"/>
            <a:r>
              <a:rPr lang="en-US" dirty="0"/>
              <a:t>Second level</a:t>
            </a:r>
          </a:p>
          <a:p>
            <a:pPr lvl="3"/>
            <a:r>
              <a:rPr lang="en-US" dirty="0"/>
              <a:t>Third level</a:t>
            </a:r>
          </a:p>
          <a:p>
            <a:pPr lvl="4"/>
            <a:r>
              <a:rPr lang="en-US" dirty="0"/>
              <a:t>Fourth level</a:t>
            </a:r>
          </a:p>
          <a:p>
            <a:pPr lvl="5"/>
            <a:r>
              <a:rPr lang="en-US" dirty="0"/>
              <a:t>Fifth level</a:t>
            </a:r>
          </a:p>
          <a:p>
            <a:pPr lvl="4"/>
            <a:endParaRPr lang="en-US" dirty="0"/>
          </a:p>
          <a:p>
            <a:pPr lvl="0"/>
            <a:r>
              <a:rPr lang="en-US" dirty="0"/>
              <a:t>Regular Text</a:t>
            </a:r>
          </a:p>
        </p:txBody>
      </p:sp>
    </p:spTree>
    <p:extLst>
      <p:ext uri="{BB962C8B-B14F-4D97-AF65-F5344CB8AC3E}">
        <p14:creationId xmlns:p14="http://schemas.microsoft.com/office/powerpoint/2010/main" val="565983673"/>
      </p:ext>
    </p:extLst>
  </p:cSld>
  <p:clrMapOvr>
    <a:masterClrMapping/>
  </p:clrMapOvr>
  <p:extLst>
    <p:ext uri="{DCECCB84-F9BA-43D5-87BE-67443E8EF086}">
      <p15:sldGuideLst xmlns:p15="http://schemas.microsoft.com/office/powerpoint/2012/main">
        <p15:guide id="1" orient="horz" pos="684">
          <p15:clr>
            <a:srgbClr val="FBAE40"/>
          </p15:clr>
        </p15:guide>
        <p15:guide id="2" pos="384">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628650" y="273844"/>
            <a:ext cx="7886700" cy="994172"/>
          </a:xfrm>
          <a:prstGeom prst="rect">
            <a:avLst/>
          </a:prstGeom>
          <a:noFill/>
          <a:ln>
            <a:noFill/>
          </a:ln>
        </p:spPr>
        <p:txBody>
          <a:bodyPr spcFirstLastPara="1" wrap="square" lIns="91425" tIns="91425" rIns="91425" bIns="91425" anchor="ctr" anchorCtr="0"/>
          <a:lstStyle>
            <a:lvl1pPr marR="0" lvl="0" algn="l" rtl="0">
              <a:lnSpc>
                <a:spcPct val="90000"/>
              </a:lnSpc>
              <a:spcBef>
                <a:spcPts val="0"/>
              </a:spcBef>
              <a:spcAft>
                <a:spcPts val="0"/>
              </a:spcAft>
              <a:buClr>
                <a:schemeClr val="dk2"/>
              </a:buClr>
              <a:buSzPts val="4400"/>
              <a:buFont typeface="Arial"/>
              <a:buNone/>
              <a:defRPr sz="4400" b="0" i="0" u="none" strike="noStrike" cap="none">
                <a:solidFill>
                  <a:schemeClr val="dk2"/>
                </a:solidFill>
                <a:latin typeface="Arial"/>
                <a:ea typeface="Arial"/>
                <a:cs typeface="Arial"/>
                <a:sym typeface="Arial"/>
              </a:defRPr>
            </a:lvl1pPr>
            <a:lvl2pPr lvl="1">
              <a:spcBef>
                <a:spcPts val="0"/>
              </a:spcBef>
              <a:spcAft>
                <a:spcPts val="0"/>
              </a:spcAft>
              <a:buSzPts val="1800"/>
              <a:buFont typeface="Arial"/>
              <a:buNone/>
              <a:defRPr sz="1800"/>
            </a:lvl2pPr>
            <a:lvl3pPr lvl="2">
              <a:spcBef>
                <a:spcPts val="0"/>
              </a:spcBef>
              <a:spcAft>
                <a:spcPts val="0"/>
              </a:spcAft>
              <a:buSzPts val="1800"/>
              <a:buFont typeface="Arial"/>
              <a:buNone/>
              <a:defRPr sz="1800"/>
            </a:lvl3pPr>
            <a:lvl4pPr lvl="3">
              <a:spcBef>
                <a:spcPts val="0"/>
              </a:spcBef>
              <a:spcAft>
                <a:spcPts val="0"/>
              </a:spcAft>
              <a:buSzPts val="1800"/>
              <a:buFont typeface="Arial"/>
              <a:buNone/>
              <a:defRPr sz="1800"/>
            </a:lvl4pPr>
            <a:lvl5pPr lvl="4">
              <a:spcBef>
                <a:spcPts val="0"/>
              </a:spcBef>
              <a:spcAft>
                <a:spcPts val="0"/>
              </a:spcAft>
              <a:buSzPts val="1800"/>
              <a:buFont typeface="Arial"/>
              <a:buNone/>
              <a:defRPr sz="1800"/>
            </a:lvl5pPr>
            <a:lvl6pPr lvl="5">
              <a:spcBef>
                <a:spcPts val="0"/>
              </a:spcBef>
              <a:spcAft>
                <a:spcPts val="0"/>
              </a:spcAft>
              <a:buSzPts val="1800"/>
              <a:buFont typeface="Arial"/>
              <a:buNone/>
              <a:defRPr sz="1800"/>
            </a:lvl6pPr>
            <a:lvl7pPr lvl="6">
              <a:spcBef>
                <a:spcPts val="0"/>
              </a:spcBef>
              <a:spcAft>
                <a:spcPts val="0"/>
              </a:spcAft>
              <a:buSzPts val="1800"/>
              <a:buFont typeface="Arial"/>
              <a:buNone/>
              <a:defRPr sz="1800"/>
            </a:lvl7pPr>
            <a:lvl8pPr lvl="7">
              <a:spcBef>
                <a:spcPts val="0"/>
              </a:spcBef>
              <a:spcAft>
                <a:spcPts val="0"/>
              </a:spcAft>
              <a:buSzPts val="1800"/>
              <a:buFont typeface="Arial"/>
              <a:buNone/>
              <a:defRPr sz="1800"/>
            </a:lvl8pPr>
            <a:lvl9pPr lvl="8">
              <a:spcBef>
                <a:spcPts val="0"/>
              </a:spcBef>
              <a:spcAft>
                <a:spcPts val="0"/>
              </a:spcAft>
              <a:buSzPts val="1800"/>
              <a:buFont typeface="Arial"/>
              <a:buNone/>
              <a:defRPr sz="1800"/>
            </a:lvl9pPr>
          </a:lstStyle>
          <a:p>
            <a:endParaRPr/>
          </a:p>
        </p:txBody>
      </p:sp>
      <p:sp>
        <p:nvSpPr>
          <p:cNvPr id="11" name="Shape 11"/>
          <p:cNvSpPr txBox="1">
            <a:spLocks noGrp="1"/>
          </p:cNvSpPr>
          <p:nvPr>
            <p:ph type="body" idx="1"/>
          </p:nvPr>
        </p:nvSpPr>
        <p:spPr>
          <a:xfrm>
            <a:off x="628650" y="1369219"/>
            <a:ext cx="7886700" cy="3263504"/>
          </a:xfrm>
          <a:prstGeom prst="rect">
            <a:avLst/>
          </a:prstGeom>
          <a:noFill/>
          <a:ln>
            <a:noFill/>
          </a:ln>
        </p:spPr>
        <p:txBody>
          <a:bodyPr spcFirstLastPara="1" wrap="square" lIns="91425" tIns="91425" rIns="91425" bIns="91425" anchor="t" anchorCtr="0"/>
          <a:lstStyle>
            <a:lvl1pPr marL="457200" marR="0" lvl="0" indent="-406400" algn="l" rtl="0">
              <a:lnSpc>
                <a:spcPct val="90000"/>
              </a:lnSpc>
              <a:spcBef>
                <a:spcPts val="1000"/>
              </a:spcBef>
              <a:spcAft>
                <a:spcPts val="0"/>
              </a:spcAft>
              <a:buClr>
                <a:schemeClr val="dk2"/>
              </a:buClr>
              <a:buSzPts val="2800"/>
              <a:buFont typeface="Arial"/>
              <a:buChar char="•"/>
              <a:defRPr sz="2800" b="0" i="0" u="none" strike="noStrike" cap="none">
                <a:solidFill>
                  <a:schemeClr val="dk2"/>
                </a:solidFill>
                <a:latin typeface="Arial"/>
                <a:ea typeface="Arial"/>
                <a:cs typeface="Arial"/>
                <a:sym typeface="Arial"/>
              </a:defRPr>
            </a:lvl1pPr>
            <a:lvl2pPr marL="914400" marR="0" lvl="1" indent="-381000" algn="l" rtl="0">
              <a:lnSpc>
                <a:spcPct val="90000"/>
              </a:lnSpc>
              <a:spcBef>
                <a:spcPts val="500"/>
              </a:spcBef>
              <a:spcAft>
                <a:spcPts val="0"/>
              </a:spcAft>
              <a:buClr>
                <a:schemeClr val="dk2"/>
              </a:buClr>
              <a:buSzPts val="2400"/>
              <a:buFont typeface="Arial"/>
              <a:buChar char="•"/>
              <a:defRPr sz="2400" b="0" i="0" u="none" strike="noStrike" cap="none">
                <a:solidFill>
                  <a:schemeClr val="dk2"/>
                </a:solidFill>
                <a:latin typeface="Arial"/>
                <a:ea typeface="Arial"/>
                <a:cs typeface="Arial"/>
                <a:sym typeface="Arial"/>
              </a:defRPr>
            </a:lvl2pPr>
            <a:lvl3pPr marL="1371600" marR="0" lvl="2" indent="-355600" algn="l" rtl="0">
              <a:lnSpc>
                <a:spcPct val="90000"/>
              </a:lnSpc>
              <a:spcBef>
                <a:spcPts val="500"/>
              </a:spcBef>
              <a:spcAft>
                <a:spcPts val="0"/>
              </a:spcAft>
              <a:buClr>
                <a:schemeClr val="dk2"/>
              </a:buClr>
              <a:buSzPts val="2000"/>
              <a:buFont typeface="Arial"/>
              <a:buChar char="•"/>
              <a:defRPr sz="2000" b="0" i="0" u="none" strike="noStrike" cap="none">
                <a:solidFill>
                  <a:schemeClr val="dk2"/>
                </a:solidFill>
                <a:latin typeface="Arial"/>
                <a:ea typeface="Arial"/>
                <a:cs typeface="Arial"/>
                <a:sym typeface="Arial"/>
              </a:defRPr>
            </a:lvl3pPr>
            <a:lvl4pPr marL="1828800" marR="0" lvl="3" indent="-342900"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4pPr>
            <a:lvl5pPr marL="2286000" marR="0" lvl="4" indent="-342900" algn="l" rtl="0">
              <a:lnSpc>
                <a:spcPct val="90000"/>
              </a:lnSpc>
              <a:spcBef>
                <a:spcPts val="50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Slide Number Placeholder 5"/>
          <p:cNvSpPr>
            <a:spLocks noGrp="1"/>
          </p:cNvSpPr>
          <p:nvPr>
            <p:ph type="sldNum" sz="quarter" idx="4"/>
          </p:nvPr>
        </p:nvSpPr>
        <p:spPr>
          <a:xfrm>
            <a:off x="8333773" y="4784627"/>
            <a:ext cx="457200" cy="273844"/>
          </a:xfrm>
          <a:prstGeom prst="rect">
            <a:avLst/>
          </a:prstGeom>
        </p:spPr>
        <p:txBody>
          <a:bodyPr/>
          <a:lstStyle/>
          <a:p>
            <a:fld id="{07D3ED3B-4DD5-8249-AD39-0E08A964E125}" type="slidenum">
              <a:rPr lang="en-US" smtClean="0"/>
              <a:t>‹#›</a:t>
            </a:fld>
            <a:endParaRPr lang="en-US" dirty="0"/>
          </a:p>
        </p:txBody>
      </p:sp>
    </p:spTree>
  </p:cSld>
  <p:clrMap bg1="lt1" tx1="dk1" bg2="dk2" tx2="lt2" accent1="accent1" accent2="accent2" accent3="accent3" accent4="accent4" accent5="accent5" accent6="accent6" hlink="hlink" folHlink="folHlink"/>
  <p:sldLayoutIdLst>
    <p:sldLayoutId id="2147483674" r:id="rId1"/>
    <p:sldLayoutId id="2147483679" r:id="rId2"/>
    <p:sldLayoutId id="2147483680" r:id="rId3"/>
    <p:sldLayoutId id="2147483682" r:id="rId4"/>
    <p:sldLayoutId id="2147483681" r:id="rId5"/>
    <p:sldLayoutId id="2147483683" r:id="rId6"/>
    <p:sldLayoutId id="2147483676" r:id="rId7"/>
    <p:sldLayoutId id="2147483690" r:id="rId8"/>
    <p:sldLayoutId id="2147483688" r:id="rId9"/>
    <p:sldLayoutId id="2147483689" r:id="rId10"/>
    <p:sldLayoutId id="2147483685" r:id="rId11"/>
    <p:sldLayoutId id="2147483686" r:id="rId12"/>
    <p:sldLayoutId id="2147483687" r:id="rId13"/>
    <p:sldLayoutId id="2147483678" r:id="rId14"/>
    <p:sldLayoutId id="2147483677" r:id="rId15"/>
    <p:sldLayoutId id="2147483691" r:id="rId16"/>
    <p:sldLayoutId id="2147483692" r:id="rId17"/>
    <p:sldLayoutId id="2147483693" r:id="rId18"/>
  </p:sldLayoutIdLst>
  <p:hf hd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7.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7.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hyperlink" Target="https://www.naeyc.org/accreditation/early-learning/tools" TargetMode="External"/><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 Placeholder 38">
            <a:extLst>
              <a:ext uri="{FF2B5EF4-FFF2-40B4-BE49-F238E27FC236}">
                <a16:creationId xmlns:a16="http://schemas.microsoft.com/office/drawing/2014/main" id="{7644F518-E3DE-D64C-BF04-5128571782E1}"/>
              </a:ext>
            </a:extLst>
          </p:cNvPr>
          <p:cNvSpPr>
            <a:spLocks noGrp="1"/>
          </p:cNvSpPr>
          <p:nvPr>
            <p:ph type="body" sz="quarter" idx="10"/>
          </p:nvPr>
        </p:nvSpPr>
        <p:spPr/>
        <p:txBody>
          <a:bodyPr/>
          <a:lstStyle/>
          <a:p>
            <a:r>
              <a:rPr lang="en-US" dirty="0"/>
              <a:t>NAEYC Accreditation</a:t>
            </a:r>
          </a:p>
          <a:p>
            <a:r>
              <a:rPr lang="en-US" dirty="0"/>
              <a:t>Of Early Learning Programs</a:t>
            </a:r>
          </a:p>
        </p:txBody>
      </p:sp>
      <p:sp>
        <p:nvSpPr>
          <p:cNvPr id="40" name="Text Placeholder 39">
            <a:extLst>
              <a:ext uri="{FF2B5EF4-FFF2-40B4-BE49-F238E27FC236}">
                <a16:creationId xmlns:a16="http://schemas.microsoft.com/office/drawing/2014/main" id="{77FBC8FF-65D7-764A-B14D-65CCB1F636FA}"/>
              </a:ext>
            </a:extLst>
          </p:cNvPr>
          <p:cNvSpPr>
            <a:spLocks noGrp="1"/>
          </p:cNvSpPr>
          <p:nvPr>
            <p:ph type="body" sz="quarter" idx="11"/>
          </p:nvPr>
        </p:nvSpPr>
        <p:spPr>
          <a:xfrm>
            <a:off x="533400" y="2571751"/>
            <a:ext cx="2730795" cy="831850"/>
          </a:xfrm>
        </p:spPr>
        <p:txBody>
          <a:bodyPr/>
          <a:lstStyle/>
          <a:p>
            <a:r>
              <a:rPr lang="en-US" dirty="0"/>
              <a:t>Class Portfolio Template</a:t>
            </a:r>
          </a:p>
        </p:txBody>
      </p:sp>
      <p:sp>
        <p:nvSpPr>
          <p:cNvPr id="41" name="Text Placeholder 40">
            <a:extLst>
              <a:ext uri="{FF2B5EF4-FFF2-40B4-BE49-F238E27FC236}">
                <a16:creationId xmlns:a16="http://schemas.microsoft.com/office/drawing/2014/main" id="{A2A73D05-268C-CF42-8300-3567DD60BFCE}"/>
              </a:ext>
            </a:extLst>
          </p:cNvPr>
          <p:cNvSpPr>
            <a:spLocks noGrp="1"/>
          </p:cNvSpPr>
          <p:nvPr>
            <p:ph type="body" sz="quarter" idx="12"/>
          </p:nvPr>
        </p:nvSpPr>
        <p:spPr>
          <a:xfrm>
            <a:off x="533400" y="3128963"/>
            <a:ext cx="1333500" cy="323850"/>
          </a:xfrm>
        </p:spPr>
        <p:txBody>
          <a:bodyPr/>
          <a:lstStyle/>
          <a:p>
            <a:r>
              <a:rPr lang="en-US" dirty="0"/>
              <a:t>VERSION 2022</a:t>
            </a:r>
          </a:p>
        </p:txBody>
      </p:sp>
    </p:spTree>
    <p:extLst>
      <p:ext uri="{BB962C8B-B14F-4D97-AF65-F5344CB8AC3E}">
        <p14:creationId xmlns:p14="http://schemas.microsoft.com/office/powerpoint/2010/main" val="23696058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1D.8</a:t>
            </a:r>
          </a:p>
        </p:txBody>
      </p:sp>
    </p:spTree>
    <p:extLst>
      <p:ext uri="{BB962C8B-B14F-4D97-AF65-F5344CB8AC3E}">
        <p14:creationId xmlns:p14="http://schemas.microsoft.com/office/powerpoint/2010/main" val="72885818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3D.7: Lesson Plan #2</a:t>
            </a:r>
          </a:p>
        </p:txBody>
      </p:sp>
    </p:spTree>
    <p:extLst>
      <p:ext uri="{BB962C8B-B14F-4D97-AF65-F5344CB8AC3E}">
        <p14:creationId xmlns:p14="http://schemas.microsoft.com/office/powerpoint/2010/main" val="2820010005"/>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3D.8: Lesson Plan #1</a:t>
            </a:r>
          </a:p>
        </p:txBody>
      </p:sp>
    </p:spTree>
    <p:extLst>
      <p:ext uri="{BB962C8B-B14F-4D97-AF65-F5344CB8AC3E}">
        <p14:creationId xmlns:p14="http://schemas.microsoft.com/office/powerpoint/2010/main" val="99236817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3D.8: Lesson Plan #2</a:t>
            </a:r>
          </a:p>
        </p:txBody>
      </p:sp>
    </p:spTree>
    <p:extLst>
      <p:ext uri="{BB962C8B-B14F-4D97-AF65-F5344CB8AC3E}">
        <p14:creationId xmlns:p14="http://schemas.microsoft.com/office/powerpoint/2010/main" val="3822743940"/>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3E.8</a:t>
            </a:r>
          </a:p>
        </p:txBody>
      </p:sp>
    </p:spTree>
    <p:extLst>
      <p:ext uri="{BB962C8B-B14F-4D97-AF65-F5344CB8AC3E}">
        <p14:creationId xmlns:p14="http://schemas.microsoft.com/office/powerpoint/2010/main" val="331878419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3E.9</a:t>
            </a:r>
          </a:p>
        </p:txBody>
      </p:sp>
    </p:spTree>
    <p:extLst>
      <p:ext uri="{BB962C8B-B14F-4D97-AF65-F5344CB8AC3E}">
        <p14:creationId xmlns:p14="http://schemas.microsoft.com/office/powerpoint/2010/main" val="400294446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3E.10</a:t>
            </a:r>
          </a:p>
        </p:txBody>
      </p:sp>
    </p:spTree>
    <p:extLst>
      <p:ext uri="{BB962C8B-B14F-4D97-AF65-F5344CB8AC3E}">
        <p14:creationId xmlns:p14="http://schemas.microsoft.com/office/powerpoint/2010/main" val="242385128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3E.13</a:t>
            </a:r>
          </a:p>
        </p:txBody>
      </p:sp>
    </p:spTree>
    <p:extLst>
      <p:ext uri="{BB962C8B-B14F-4D97-AF65-F5344CB8AC3E}">
        <p14:creationId xmlns:p14="http://schemas.microsoft.com/office/powerpoint/2010/main" val="372936153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3E.14</a:t>
            </a:r>
          </a:p>
        </p:txBody>
      </p:sp>
    </p:spTree>
    <p:extLst>
      <p:ext uri="{BB962C8B-B14F-4D97-AF65-F5344CB8AC3E}">
        <p14:creationId xmlns:p14="http://schemas.microsoft.com/office/powerpoint/2010/main" val="186628355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3F.2: Example #1</a:t>
            </a:r>
          </a:p>
        </p:txBody>
      </p:sp>
    </p:spTree>
    <p:extLst>
      <p:ext uri="{BB962C8B-B14F-4D97-AF65-F5344CB8AC3E}">
        <p14:creationId xmlns:p14="http://schemas.microsoft.com/office/powerpoint/2010/main" val="3634406079"/>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3F.2: Example #2</a:t>
            </a:r>
          </a:p>
        </p:txBody>
      </p:sp>
    </p:spTree>
    <p:extLst>
      <p:ext uri="{BB962C8B-B14F-4D97-AF65-F5344CB8AC3E}">
        <p14:creationId xmlns:p14="http://schemas.microsoft.com/office/powerpoint/2010/main" val="41649657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2A.2: Example #1</a:t>
            </a:r>
          </a:p>
        </p:txBody>
      </p:sp>
    </p:spTree>
    <p:extLst>
      <p:ext uri="{BB962C8B-B14F-4D97-AF65-F5344CB8AC3E}">
        <p14:creationId xmlns:p14="http://schemas.microsoft.com/office/powerpoint/2010/main" val="253175573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3G.7</a:t>
            </a:r>
          </a:p>
        </p:txBody>
      </p:sp>
    </p:spTree>
    <p:extLst>
      <p:ext uri="{BB962C8B-B14F-4D97-AF65-F5344CB8AC3E}">
        <p14:creationId xmlns:p14="http://schemas.microsoft.com/office/powerpoint/2010/main" val="139004268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3G.8</a:t>
            </a:r>
          </a:p>
        </p:txBody>
      </p:sp>
    </p:spTree>
    <p:extLst>
      <p:ext uri="{BB962C8B-B14F-4D97-AF65-F5344CB8AC3E}">
        <p14:creationId xmlns:p14="http://schemas.microsoft.com/office/powerpoint/2010/main" val="186730333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3G.9: Example #1</a:t>
            </a:r>
          </a:p>
        </p:txBody>
      </p:sp>
    </p:spTree>
    <p:extLst>
      <p:ext uri="{BB962C8B-B14F-4D97-AF65-F5344CB8AC3E}">
        <p14:creationId xmlns:p14="http://schemas.microsoft.com/office/powerpoint/2010/main" val="118408496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3G.9: Example #2</a:t>
            </a:r>
          </a:p>
        </p:txBody>
      </p:sp>
    </p:spTree>
    <p:extLst>
      <p:ext uri="{BB962C8B-B14F-4D97-AF65-F5344CB8AC3E}">
        <p14:creationId xmlns:p14="http://schemas.microsoft.com/office/powerpoint/2010/main" val="297336028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3G.10</a:t>
            </a:r>
          </a:p>
        </p:txBody>
      </p:sp>
    </p:spTree>
    <p:extLst>
      <p:ext uri="{BB962C8B-B14F-4D97-AF65-F5344CB8AC3E}">
        <p14:creationId xmlns:p14="http://schemas.microsoft.com/office/powerpoint/2010/main" val="322462424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4B.1</a:t>
            </a:r>
          </a:p>
        </p:txBody>
      </p:sp>
    </p:spTree>
    <p:extLst>
      <p:ext uri="{BB962C8B-B14F-4D97-AF65-F5344CB8AC3E}">
        <p14:creationId xmlns:p14="http://schemas.microsoft.com/office/powerpoint/2010/main" val="360471953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4B.2</a:t>
            </a:r>
          </a:p>
        </p:txBody>
      </p:sp>
    </p:spTree>
    <p:extLst>
      <p:ext uri="{BB962C8B-B14F-4D97-AF65-F5344CB8AC3E}">
        <p14:creationId xmlns:p14="http://schemas.microsoft.com/office/powerpoint/2010/main" val="251301401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4B.3</a:t>
            </a:r>
          </a:p>
        </p:txBody>
      </p:sp>
    </p:spTree>
    <p:extLst>
      <p:ext uri="{BB962C8B-B14F-4D97-AF65-F5344CB8AC3E}">
        <p14:creationId xmlns:p14="http://schemas.microsoft.com/office/powerpoint/2010/main" val="138904694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4C.1</a:t>
            </a:r>
          </a:p>
        </p:txBody>
      </p:sp>
    </p:spTree>
    <p:extLst>
      <p:ext uri="{BB962C8B-B14F-4D97-AF65-F5344CB8AC3E}">
        <p14:creationId xmlns:p14="http://schemas.microsoft.com/office/powerpoint/2010/main" val="985055359"/>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4D.1: Example #1</a:t>
            </a:r>
          </a:p>
        </p:txBody>
      </p:sp>
    </p:spTree>
    <p:extLst>
      <p:ext uri="{BB962C8B-B14F-4D97-AF65-F5344CB8AC3E}">
        <p14:creationId xmlns:p14="http://schemas.microsoft.com/office/powerpoint/2010/main" val="33933627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2A.2: Example #2</a:t>
            </a:r>
          </a:p>
        </p:txBody>
      </p:sp>
    </p:spTree>
    <p:extLst>
      <p:ext uri="{BB962C8B-B14F-4D97-AF65-F5344CB8AC3E}">
        <p14:creationId xmlns:p14="http://schemas.microsoft.com/office/powerpoint/2010/main" val="183852681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4D.1: Example #2</a:t>
            </a:r>
          </a:p>
        </p:txBody>
      </p:sp>
    </p:spTree>
    <p:extLst>
      <p:ext uri="{BB962C8B-B14F-4D97-AF65-F5344CB8AC3E}">
        <p14:creationId xmlns:p14="http://schemas.microsoft.com/office/powerpoint/2010/main" val="357884923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4D.7: Example #1</a:t>
            </a:r>
          </a:p>
        </p:txBody>
      </p:sp>
    </p:spTree>
    <p:extLst>
      <p:ext uri="{BB962C8B-B14F-4D97-AF65-F5344CB8AC3E}">
        <p14:creationId xmlns:p14="http://schemas.microsoft.com/office/powerpoint/2010/main" val="1689307650"/>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4D.7: Example #2</a:t>
            </a:r>
          </a:p>
        </p:txBody>
      </p:sp>
    </p:spTree>
    <p:extLst>
      <p:ext uri="{BB962C8B-B14F-4D97-AF65-F5344CB8AC3E}">
        <p14:creationId xmlns:p14="http://schemas.microsoft.com/office/powerpoint/2010/main" val="2425949822"/>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4E.1: Example #1</a:t>
            </a:r>
          </a:p>
        </p:txBody>
      </p:sp>
    </p:spTree>
    <p:extLst>
      <p:ext uri="{BB962C8B-B14F-4D97-AF65-F5344CB8AC3E}">
        <p14:creationId xmlns:p14="http://schemas.microsoft.com/office/powerpoint/2010/main" val="250352511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4E.1: Example #2</a:t>
            </a:r>
          </a:p>
        </p:txBody>
      </p:sp>
    </p:spTree>
    <p:extLst>
      <p:ext uri="{BB962C8B-B14F-4D97-AF65-F5344CB8AC3E}">
        <p14:creationId xmlns:p14="http://schemas.microsoft.com/office/powerpoint/2010/main" val="580709859"/>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7B.2: Example #1</a:t>
            </a:r>
          </a:p>
        </p:txBody>
      </p:sp>
    </p:spTree>
    <p:extLst>
      <p:ext uri="{BB962C8B-B14F-4D97-AF65-F5344CB8AC3E}">
        <p14:creationId xmlns:p14="http://schemas.microsoft.com/office/powerpoint/2010/main" val="233594448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7B.2: Example #2</a:t>
            </a:r>
          </a:p>
        </p:txBody>
      </p:sp>
    </p:spTree>
    <p:extLst>
      <p:ext uri="{BB962C8B-B14F-4D97-AF65-F5344CB8AC3E}">
        <p14:creationId xmlns:p14="http://schemas.microsoft.com/office/powerpoint/2010/main" val="3791312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2A.4</a:t>
            </a:r>
          </a:p>
        </p:txBody>
      </p:sp>
    </p:spTree>
    <p:extLst>
      <p:ext uri="{BB962C8B-B14F-4D97-AF65-F5344CB8AC3E}">
        <p14:creationId xmlns:p14="http://schemas.microsoft.com/office/powerpoint/2010/main" val="18680031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2A.5: Example #1</a:t>
            </a:r>
          </a:p>
        </p:txBody>
      </p:sp>
    </p:spTree>
    <p:extLst>
      <p:ext uri="{BB962C8B-B14F-4D97-AF65-F5344CB8AC3E}">
        <p14:creationId xmlns:p14="http://schemas.microsoft.com/office/powerpoint/2010/main" val="3820950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2A.5: Example #2</a:t>
            </a:r>
          </a:p>
        </p:txBody>
      </p:sp>
    </p:spTree>
    <p:extLst>
      <p:ext uri="{BB962C8B-B14F-4D97-AF65-F5344CB8AC3E}">
        <p14:creationId xmlns:p14="http://schemas.microsoft.com/office/powerpoint/2010/main" val="20957794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2C.1: Example #1</a:t>
            </a:r>
          </a:p>
        </p:txBody>
      </p:sp>
    </p:spTree>
    <p:extLst>
      <p:ext uri="{BB962C8B-B14F-4D97-AF65-F5344CB8AC3E}">
        <p14:creationId xmlns:p14="http://schemas.microsoft.com/office/powerpoint/2010/main" val="31044384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2C.1: Example #2</a:t>
            </a:r>
          </a:p>
        </p:txBody>
      </p:sp>
    </p:spTree>
    <p:extLst>
      <p:ext uri="{BB962C8B-B14F-4D97-AF65-F5344CB8AC3E}">
        <p14:creationId xmlns:p14="http://schemas.microsoft.com/office/powerpoint/2010/main" val="40996265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2D.3: Example #1</a:t>
            </a:r>
          </a:p>
        </p:txBody>
      </p:sp>
    </p:spTree>
    <p:extLst>
      <p:ext uri="{BB962C8B-B14F-4D97-AF65-F5344CB8AC3E}">
        <p14:creationId xmlns:p14="http://schemas.microsoft.com/office/powerpoint/2010/main" val="2197338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2D.3: Example #2</a:t>
            </a:r>
          </a:p>
        </p:txBody>
      </p:sp>
    </p:spTree>
    <p:extLst>
      <p:ext uri="{BB962C8B-B14F-4D97-AF65-F5344CB8AC3E}">
        <p14:creationId xmlns:p14="http://schemas.microsoft.com/office/powerpoint/2010/main" val="40994944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D16C8-4765-D545-B963-76F4510CAA5B}"/>
              </a:ext>
            </a:extLst>
          </p:cNvPr>
          <p:cNvSpPr>
            <a:spLocks noGrp="1"/>
          </p:cNvSpPr>
          <p:nvPr>
            <p:ph type="title"/>
          </p:nvPr>
        </p:nvSpPr>
        <p:spPr>
          <a:xfrm>
            <a:off x="163008" y="800099"/>
            <a:ext cx="8866692" cy="4219576"/>
          </a:xfrm>
        </p:spPr>
        <p:txBody>
          <a:bodyPr/>
          <a:lstStyle/>
          <a:p>
            <a:pPr>
              <a:lnSpc>
                <a:spcPct val="100000"/>
              </a:lnSpc>
            </a:pPr>
            <a:r>
              <a:rPr lang="en-US" sz="1600" b="0" dirty="0"/>
              <a:t>1. Download the template to your desktop and save as:</a:t>
            </a:r>
            <a:br>
              <a:rPr lang="en-US" sz="1600" b="0" dirty="0"/>
            </a:br>
            <a:r>
              <a:rPr lang="en-US" sz="1600" b="0" dirty="0"/>
              <a:t>	[NAEYC Program </a:t>
            </a:r>
            <a:r>
              <a:rPr lang="en-US" sz="1600" b="0" dirty="0" err="1"/>
              <a:t>ID_Program</a:t>
            </a:r>
            <a:r>
              <a:rPr lang="en-US" sz="1600" b="0" dirty="0"/>
              <a:t> </a:t>
            </a:r>
            <a:r>
              <a:rPr lang="en-US" sz="1600" b="0" dirty="0" err="1"/>
              <a:t>Name_Age</a:t>
            </a:r>
            <a:r>
              <a:rPr lang="en-US" sz="1600" b="0" dirty="0"/>
              <a:t> Category]. </a:t>
            </a:r>
            <a:br>
              <a:rPr lang="en-US" sz="1600" b="0" dirty="0"/>
            </a:br>
            <a:r>
              <a:rPr lang="en-US" sz="1600" b="0" dirty="0"/>
              <a:t>	Example: 123456_MickeysPlayhouse_Toddlers</a:t>
            </a:r>
            <a:br>
              <a:rPr lang="en-US" sz="1600" b="0" dirty="0"/>
            </a:br>
            <a:r>
              <a:rPr lang="en-US" sz="1400" b="0" dirty="0"/>
              <a:t> </a:t>
            </a:r>
            <a:br>
              <a:rPr lang="en-US" sz="1600" b="0" dirty="0"/>
            </a:br>
            <a:r>
              <a:rPr lang="en-US" sz="1600" b="0" dirty="0"/>
              <a:t>2. On </a:t>
            </a:r>
            <a:r>
              <a:rPr lang="en-US" sz="1600" b="0"/>
              <a:t>slide 5, </a:t>
            </a:r>
            <a:r>
              <a:rPr lang="en-US" sz="1600" b="0" dirty="0"/>
              <a:t>input the following information: </a:t>
            </a:r>
            <a:br>
              <a:rPr lang="en-US" sz="1600" b="0" dirty="0"/>
            </a:br>
            <a:r>
              <a:rPr lang="en-US" sz="1600" b="0" dirty="0"/>
              <a:t>	Program Name, NAEYC Program ID, Age Category</a:t>
            </a:r>
            <a:br>
              <a:rPr lang="en-US" sz="1600" b="0" dirty="0"/>
            </a:br>
            <a:r>
              <a:rPr lang="en-US" sz="1400" b="0" dirty="0"/>
              <a:t> </a:t>
            </a:r>
            <a:br>
              <a:rPr lang="en-US" sz="1600" b="0" dirty="0"/>
            </a:br>
            <a:r>
              <a:rPr lang="en-US" sz="1600" b="0" dirty="0"/>
              <a:t>3. Full assessment item language, guidance, and age categories are included in the notes section of each slide.</a:t>
            </a:r>
            <a:br>
              <a:rPr lang="en-US" sz="1600" b="0" dirty="0"/>
            </a:br>
            <a:r>
              <a:rPr lang="en-US" sz="800" b="0" dirty="0"/>
              <a:t> </a:t>
            </a:r>
            <a:br>
              <a:rPr lang="en-US" sz="1600" b="0" dirty="0"/>
            </a:br>
            <a:br>
              <a:rPr lang="en-US" sz="1600" dirty="0"/>
            </a:br>
            <a:br>
              <a:rPr lang="en-US" sz="1600" dirty="0"/>
            </a:br>
            <a:r>
              <a:rPr lang="en-US" sz="1600" dirty="0"/>
              <a:t>Please Note: </a:t>
            </a:r>
            <a:r>
              <a:rPr lang="en-US" sz="1600" b="0" dirty="0"/>
              <a:t>Use of this template does not guarantee program success for the assessment. NAEYC assessors will rate the quality of the individualized evidence input by the programs.</a:t>
            </a:r>
            <a:endParaRPr lang="en-US" sz="1600" dirty="0"/>
          </a:p>
        </p:txBody>
      </p:sp>
      <p:sp>
        <p:nvSpPr>
          <p:cNvPr id="4" name="Title 1">
            <a:extLst>
              <a:ext uri="{FF2B5EF4-FFF2-40B4-BE49-F238E27FC236}">
                <a16:creationId xmlns:a16="http://schemas.microsoft.com/office/drawing/2014/main" id="{15FD6E86-06B0-4D39-B369-671C23A2B63C}"/>
              </a:ext>
            </a:extLst>
          </p:cNvPr>
          <p:cNvSpPr txBox="1">
            <a:spLocks/>
          </p:cNvSpPr>
          <p:nvPr/>
        </p:nvSpPr>
        <p:spPr>
          <a:xfrm>
            <a:off x="420634" y="230508"/>
            <a:ext cx="6828317" cy="352689"/>
          </a:xfrm>
          <a:prstGeom prst="rect">
            <a:avLst/>
          </a:prstGeom>
          <a:noFill/>
          <a:ln>
            <a:noFill/>
          </a:ln>
        </p:spPr>
        <p:txBody>
          <a:bodyPr spcFirstLastPara="1" wrap="square" lIns="0" tIns="91425" rIns="91425" bIns="91425" anchor="ctr" anchorCtr="0"/>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2"/>
              </a:buClr>
              <a:buSzPts val="4400"/>
              <a:buFont typeface="Arial"/>
              <a:buNone/>
              <a:defRPr sz="2800" b="1"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r>
              <a:rPr lang="en-US" dirty="0"/>
              <a:t>Template Instructions</a:t>
            </a:r>
          </a:p>
        </p:txBody>
      </p:sp>
      <p:sp>
        <p:nvSpPr>
          <p:cNvPr id="5" name="Text Placeholder 40">
            <a:extLst>
              <a:ext uri="{FF2B5EF4-FFF2-40B4-BE49-F238E27FC236}">
                <a16:creationId xmlns:a16="http://schemas.microsoft.com/office/drawing/2014/main" id="{F45DBD11-7B02-4465-92E8-AEF658269073}"/>
              </a:ext>
            </a:extLst>
          </p:cNvPr>
          <p:cNvSpPr txBox="1">
            <a:spLocks/>
          </p:cNvSpPr>
          <p:nvPr/>
        </p:nvSpPr>
        <p:spPr>
          <a:xfrm>
            <a:off x="6969862" y="263260"/>
            <a:ext cx="1126388" cy="29670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r>
              <a:rPr lang="en-US" sz="1200" dirty="0">
                <a:solidFill>
                  <a:schemeClr val="bg1"/>
                </a:solidFill>
              </a:rPr>
              <a:t>January 2021</a:t>
            </a:r>
          </a:p>
        </p:txBody>
      </p:sp>
    </p:spTree>
    <p:extLst>
      <p:ext uri="{BB962C8B-B14F-4D97-AF65-F5344CB8AC3E}">
        <p14:creationId xmlns:p14="http://schemas.microsoft.com/office/powerpoint/2010/main" val="35687014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2D.4: Example #1</a:t>
            </a:r>
          </a:p>
        </p:txBody>
      </p:sp>
    </p:spTree>
    <p:extLst>
      <p:ext uri="{BB962C8B-B14F-4D97-AF65-F5344CB8AC3E}">
        <p14:creationId xmlns:p14="http://schemas.microsoft.com/office/powerpoint/2010/main" val="10783759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2D.4: Example #2</a:t>
            </a:r>
          </a:p>
        </p:txBody>
      </p:sp>
    </p:spTree>
    <p:extLst>
      <p:ext uri="{BB962C8B-B14F-4D97-AF65-F5344CB8AC3E}">
        <p14:creationId xmlns:p14="http://schemas.microsoft.com/office/powerpoint/2010/main" val="26626541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2E.15: Example #1</a:t>
            </a:r>
          </a:p>
        </p:txBody>
      </p:sp>
    </p:spTree>
    <p:extLst>
      <p:ext uri="{BB962C8B-B14F-4D97-AF65-F5344CB8AC3E}">
        <p14:creationId xmlns:p14="http://schemas.microsoft.com/office/powerpoint/2010/main" val="19376912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2E.15: Example #2</a:t>
            </a:r>
          </a:p>
        </p:txBody>
      </p:sp>
    </p:spTree>
    <p:extLst>
      <p:ext uri="{BB962C8B-B14F-4D97-AF65-F5344CB8AC3E}">
        <p14:creationId xmlns:p14="http://schemas.microsoft.com/office/powerpoint/2010/main" val="6716072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2E.16</a:t>
            </a:r>
          </a:p>
        </p:txBody>
      </p:sp>
    </p:spTree>
    <p:extLst>
      <p:ext uri="{BB962C8B-B14F-4D97-AF65-F5344CB8AC3E}">
        <p14:creationId xmlns:p14="http://schemas.microsoft.com/office/powerpoint/2010/main" val="30170880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2E.17: Example #1</a:t>
            </a:r>
          </a:p>
        </p:txBody>
      </p:sp>
    </p:spTree>
    <p:extLst>
      <p:ext uri="{BB962C8B-B14F-4D97-AF65-F5344CB8AC3E}">
        <p14:creationId xmlns:p14="http://schemas.microsoft.com/office/powerpoint/2010/main" val="6333996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2E.17: Example #2</a:t>
            </a:r>
          </a:p>
        </p:txBody>
      </p:sp>
    </p:spTree>
    <p:extLst>
      <p:ext uri="{BB962C8B-B14F-4D97-AF65-F5344CB8AC3E}">
        <p14:creationId xmlns:p14="http://schemas.microsoft.com/office/powerpoint/2010/main" val="36956229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2E.18</a:t>
            </a:r>
          </a:p>
        </p:txBody>
      </p:sp>
    </p:spTree>
    <p:extLst>
      <p:ext uri="{BB962C8B-B14F-4D97-AF65-F5344CB8AC3E}">
        <p14:creationId xmlns:p14="http://schemas.microsoft.com/office/powerpoint/2010/main" val="14572901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2E.19</a:t>
            </a:r>
          </a:p>
        </p:txBody>
      </p:sp>
    </p:spTree>
    <p:extLst>
      <p:ext uri="{BB962C8B-B14F-4D97-AF65-F5344CB8AC3E}">
        <p14:creationId xmlns:p14="http://schemas.microsoft.com/office/powerpoint/2010/main" val="388935223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2E.20</a:t>
            </a:r>
          </a:p>
        </p:txBody>
      </p:sp>
    </p:spTree>
    <p:extLst>
      <p:ext uri="{BB962C8B-B14F-4D97-AF65-F5344CB8AC3E}">
        <p14:creationId xmlns:p14="http://schemas.microsoft.com/office/powerpoint/2010/main" val="8218390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D16C8-4765-D545-B963-76F4510CAA5B}"/>
              </a:ext>
            </a:extLst>
          </p:cNvPr>
          <p:cNvSpPr>
            <a:spLocks noGrp="1"/>
          </p:cNvSpPr>
          <p:nvPr>
            <p:ph type="title"/>
          </p:nvPr>
        </p:nvSpPr>
        <p:spPr>
          <a:xfrm>
            <a:off x="163008" y="800099"/>
            <a:ext cx="8838117" cy="4210051"/>
          </a:xfrm>
        </p:spPr>
        <p:txBody>
          <a:bodyPr/>
          <a:lstStyle/>
          <a:p>
            <a:pPr>
              <a:lnSpc>
                <a:spcPct val="100000"/>
              </a:lnSpc>
            </a:pPr>
            <a:r>
              <a:rPr lang="en-US" sz="1600" b="0" dirty="0"/>
              <a:t>4. If your program does not have evidence for an item, please input a text box indicating your program does not meet the item to be rated </a:t>
            </a:r>
            <a:r>
              <a:rPr lang="en-US" sz="1600" b="0" i="1" dirty="0"/>
              <a:t>No</a:t>
            </a:r>
            <a:r>
              <a:rPr lang="en-US" sz="1600" b="0" dirty="0"/>
              <a:t>. Blank slides will be rated </a:t>
            </a:r>
            <a:r>
              <a:rPr lang="en-US" sz="1600" b="0" i="1" dirty="0"/>
              <a:t>No</a:t>
            </a:r>
            <a:r>
              <a:rPr lang="en-US" sz="1600" b="0" dirty="0"/>
              <a:t> automatically. </a:t>
            </a:r>
            <a:br>
              <a:rPr lang="en-US" sz="1600" b="0" dirty="0"/>
            </a:br>
            <a:br>
              <a:rPr lang="en-US" sz="1600" b="0" dirty="0"/>
            </a:br>
            <a:r>
              <a:rPr lang="en-US" sz="1600" b="0" dirty="0"/>
              <a:t>5. You can input pictures by selecting </a:t>
            </a:r>
            <a:r>
              <a:rPr lang="en-US" sz="1600" b="0" i="1" dirty="0"/>
              <a:t>Insert</a:t>
            </a:r>
            <a:r>
              <a:rPr lang="en-US" sz="1600" b="0" dirty="0"/>
              <a:t> from the toolbar, then selecting </a:t>
            </a:r>
            <a:r>
              <a:rPr lang="en-US" sz="1600" b="0" i="1" dirty="0"/>
              <a:t>Pictures</a:t>
            </a:r>
            <a:r>
              <a:rPr lang="en-US" sz="1600" b="0" dirty="0"/>
              <a:t>, and selecting the applicable picture for the assessment item.</a:t>
            </a:r>
            <a:br>
              <a:rPr lang="en-US" sz="1600" b="0" dirty="0"/>
            </a:br>
            <a:r>
              <a:rPr lang="en-US" sz="1600" b="0" dirty="0"/>
              <a:t>   </a:t>
            </a:r>
            <a:br>
              <a:rPr lang="en-US" sz="1600" b="0" dirty="0"/>
            </a:br>
            <a:r>
              <a:rPr lang="en-US" sz="1600" b="0" dirty="0"/>
              <a:t>6. You can input text captions by selecting </a:t>
            </a:r>
            <a:r>
              <a:rPr lang="en-US" sz="1600" b="0" i="1" dirty="0"/>
              <a:t>Insert</a:t>
            </a:r>
            <a:r>
              <a:rPr lang="en-US" sz="1600" b="0" dirty="0"/>
              <a:t> from the toolbar, then selecting </a:t>
            </a:r>
            <a:r>
              <a:rPr lang="en-US" sz="1600" b="0" i="1" dirty="0"/>
              <a:t>Text Box</a:t>
            </a:r>
            <a:r>
              <a:rPr lang="en-US" sz="1600" b="0" dirty="0"/>
              <a:t>, and typing in the applicable caption for the evidence.</a:t>
            </a:r>
            <a:br>
              <a:rPr lang="en-US" sz="1600" b="0" dirty="0"/>
            </a:br>
            <a:br>
              <a:rPr lang="en-US" sz="1600" dirty="0"/>
            </a:br>
            <a:br>
              <a:rPr lang="en-US" sz="1600" dirty="0"/>
            </a:br>
            <a:r>
              <a:rPr lang="en-US" sz="1600" dirty="0"/>
              <a:t>Please Note: </a:t>
            </a:r>
            <a:r>
              <a:rPr lang="en-US" sz="1600" b="0" dirty="0"/>
              <a:t>Use of this template does not guarantee program success for the assessment. NAEYC assessors will rate the quality of the individualized evidence input by the programs </a:t>
            </a:r>
            <a:endParaRPr lang="en-US" sz="1600" dirty="0"/>
          </a:p>
        </p:txBody>
      </p:sp>
      <p:sp>
        <p:nvSpPr>
          <p:cNvPr id="4" name="Title 1">
            <a:extLst>
              <a:ext uri="{FF2B5EF4-FFF2-40B4-BE49-F238E27FC236}">
                <a16:creationId xmlns:a16="http://schemas.microsoft.com/office/drawing/2014/main" id="{15FD6E86-06B0-4D39-B369-671C23A2B63C}"/>
              </a:ext>
            </a:extLst>
          </p:cNvPr>
          <p:cNvSpPr txBox="1">
            <a:spLocks/>
          </p:cNvSpPr>
          <p:nvPr/>
        </p:nvSpPr>
        <p:spPr>
          <a:xfrm>
            <a:off x="420634" y="230508"/>
            <a:ext cx="6828317" cy="352689"/>
          </a:xfrm>
          <a:prstGeom prst="rect">
            <a:avLst/>
          </a:prstGeom>
          <a:noFill/>
          <a:ln>
            <a:noFill/>
          </a:ln>
        </p:spPr>
        <p:txBody>
          <a:bodyPr spcFirstLastPara="1" wrap="square" lIns="0" tIns="91425" rIns="91425" bIns="91425" anchor="ctr" anchorCtr="0"/>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2"/>
              </a:buClr>
              <a:buSzPts val="4400"/>
              <a:buFont typeface="Arial"/>
              <a:buNone/>
              <a:defRPr sz="2800" b="1"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r>
              <a:rPr lang="en-US" dirty="0"/>
              <a:t>Template Instructions</a:t>
            </a:r>
          </a:p>
        </p:txBody>
      </p:sp>
      <p:sp>
        <p:nvSpPr>
          <p:cNvPr id="5" name="Text Placeholder 40">
            <a:extLst>
              <a:ext uri="{FF2B5EF4-FFF2-40B4-BE49-F238E27FC236}">
                <a16:creationId xmlns:a16="http://schemas.microsoft.com/office/drawing/2014/main" id="{F45DBD11-7B02-4465-92E8-AEF658269073}"/>
              </a:ext>
            </a:extLst>
          </p:cNvPr>
          <p:cNvSpPr txBox="1">
            <a:spLocks/>
          </p:cNvSpPr>
          <p:nvPr/>
        </p:nvSpPr>
        <p:spPr>
          <a:xfrm>
            <a:off x="6969862" y="263260"/>
            <a:ext cx="1126388" cy="29670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r>
              <a:rPr lang="en-US" sz="1200" dirty="0">
                <a:solidFill>
                  <a:schemeClr val="bg1"/>
                </a:solidFill>
              </a:rPr>
              <a:t>January 2021</a:t>
            </a:r>
          </a:p>
        </p:txBody>
      </p:sp>
    </p:spTree>
    <p:extLst>
      <p:ext uri="{BB962C8B-B14F-4D97-AF65-F5344CB8AC3E}">
        <p14:creationId xmlns:p14="http://schemas.microsoft.com/office/powerpoint/2010/main" val="35856481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2E.21</a:t>
            </a:r>
          </a:p>
        </p:txBody>
      </p:sp>
    </p:spTree>
    <p:extLst>
      <p:ext uri="{BB962C8B-B14F-4D97-AF65-F5344CB8AC3E}">
        <p14:creationId xmlns:p14="http://schemas.microsoft.com/office/powerpoint/2010/main" val="41163447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2E.22: Example #1</a:t>
            </a:r>
          </a:p>
        </p:txBody>
      </p:sp>
    </p:spTree>
    <p:extLst>
      <p:ext uri="{BB962C8B-B14F-4D97-AF65-F5344CB8AC3E}">
        <p14:creationId xmlns:p14="http://schemas.microsoft.com/office/powerpoint/2010/main" val="17435533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2E.22: Example #2</a:t>
            </a:r>
          </a:p>
        </p:txBody>
      </p:sp>
    </p:spTree>
    <p:extLst>
      <p:ext uri="{BB962C8B-B14F-4D97-AF65-F5344CB8AC3E}">
        <p14:creationId xmlns:p14="http://schemas.microsoft.com/office/powerpoint/2010/main" val="13733096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2E.23</a:t>
            </a:r>
          </a:p>
        </p:txBody>
      </p:sp>
    </p:spTree>
    <p:extLst>
      <p:ext uri="{BB962C8B-B14F-4D97-AF65-F5344CB8AC3E}">
        <p14:creationId xmlns:p14="http://schemas.microsoft.com/office/powerpoint/2010/main" val="364173930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2E.24</a:t>
            </a:r>
          </a:p>
        </p:txBody>
      </p:sp>
    </p:spTree>
    <p:extLst>
      <p:ext uri="{BB962C8B-B14F-4D97-AF65-F5344CB8AC3E}">
        <p14:creationId xmlns:p14="http://schemas.microsoft.com/office/powerpoint/2010/main" val="331405186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2E.25</a:t>
            </a:r>
          </a:p>
        </p:txBody>
      </p:sp>
    </p:spTree>
    <p:extLst>
      <p:ext uri="{BB962C8B-B14F-4D97-AF65-F5344CB8AC3E}">
        <p14:creationId xmlns:p14="http://schemas.microsoft.com/office/powerpoint/2010/main" val="194490219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2F.12</a:t>
            </a:r>
          </a:p>
        </p:txBody>
      </p:sp>
    </p:spTree>
    <p:extLst>
      <p:ext uri="{BB962C8B-B14F-4D97-AF65-F5344CB8AC3E}">
        <p14:creationId xmlns:p14="http://schemas.microsoft.com/office/powerpoint/2010/main" val="33400070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2F.13: Example #1</a:t>
            </a:r>
          </a:p>
        </p:txBody>
      </p:sp>
    </p:spTree>
    <p:extLst>
      <p:ext uri="{BB962C8B-B14F-4D97-AF65-F5344CB8AC3E}">
        <p14:creationId xmlns:p14="http://schemas.microsoft.com/office/powerpoint/2010/main" val="27419997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2F.13: Example #2</a:t>
            </a:r>
          </a:p>
        </p:txBody>
      </p:sp>
    </p:spTree>
    <p:extLst>
      <p:ext uri="{BB962C8B-B14F-4D97-AF65-F5344CB8AC3E}">
        <p14:creationId xmlns:p14="http://schemas.microsoft.com/office/powerpoint/2010/main" val="412847300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2F.14: Lesson Plan #1</a:t>
            </a:r>
          </a:p>
        </p:txBody>
      </p:sp>
    </p:spTree>
    <p:extLst>
      <p:ext uri="{BB962C8B-B14F-4D97-AF65-F5344CB8AC3E}">
        <p14:creationId xmlns:p14="http://schemas.microsoft.com/office/powerpoint/2010/main" val="27376961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DD16C8-4765-D545-B963-76F4510CAA5B}"/>
              </a:ext>
            </a:extLst>
          </p:cNvPr>
          <p:cNvSpPr>
            <a:spLocks noGrp="1"/>
          </p:cNvSpPr>
          <p:nvPr>
            <p:ph type="title"/>
          </p:nvPr>
        </p:nvSpPr>
        <p:spPr>
          <a:xfrm>
            <a:off x="163008" y="800099"/>
            <a:ext cx="8838117" cy="4210051"/>
          </a:xfrm>
        </p:spPr>
        <p:txBody>
          <a:bodyPr/>
          <a:lstStyle/>
          <a:p>
            <a:pPr>
              <a:lnSpc>
                <a:spcPct val="100000"/>
              </a:lnSpc>
            </a:pPr>
            <a:r>
              <a:rPr lang="en-US" sz="1600" b="0" dirty="0"/>
              <a:t>7. If your evidence needs to go on multiple sides, right click on the slide from the left side menu and select </a:t>
            </a:r>
            <a:r>
              <a:rPr lang="en-US" sz="1600" b="0" i="1" dirty="0"/>
              <a:t>Duplicate Slide</a:t>
            </a:r>
            <a:r>
              <a:rPr lang="en-US" sz="1600" b="0" dirty="0"/>
              <a:t>. Repeat as many times as needed to provide enough space for all applicable evidence needed to fully meet the assessment item. </a:t>
            </a:r>
            <a:br>
              <a:rPr lang="en-US" sz="1600" b="0" dirty="0"/>
            </a:br>
            <a:br>
              <a:rPr lang="en-US" sz="1600" b="0" dirty="0"/>
            </a:br>
            <a:r>
              <a:rPr lang="en-US" sz="1600" b="0" dirty="0"/>
              <a:t>For portfolio tools and resources, visit our website at </a:t>
            </a:r>
            <a:br>
              <a:rPr lang="en-US" sz="1600" b="0" dirty="0"/>
            </a:br>
            <a:r>
              <a:rPr lang="en-US" sz="1600" b="0" dirty="0">
                <a:hlinkClick r:id="rId2">
                  <a:extLst>
                    <a:ext uri="{A12FA001-AC4F-418D-AE19-62706E023703}">
                      <ahyp:hlinkClr xmlns:ahyp="http://schemas.microsoft.com/office/drawing/2018/hyperlinkcolor" val="tx"/>
                    </a:ext>
                  </a:extLst>
                </a:hlinkClick>
              </a:rPr>
              <a:t>https://www.naeyc.org/accreditation/early-learning/tools</a:t>
            </a:r>
            <a:br>
              <a:rPr lang="en-US" sz="1600" b="0" dirty="0"/>
            </a:br>
            <a:br>
              <a:rPr lang="en-US" sz="1600" dirty="0"/>
            </a:br>
            <a:br>
              <a:rPr lang="en-US" sz="1600" dirty="0"/>
            </a:br>
            <a:r>
              <a:rPr lang="en-US" sz="1600" dirty="0"/>
              <a:t>Please Note: </a:t>
            </a:r>
            <a:r>
              <a:rPr lang="en-US" sz="1600" b="0" dirty="0"/>
              <a:t>Use of this template does not guarantee program success for the assessment. NAEYC assessors will rate the quality of the individualized evidence input by the programs </a:t>
            </a:r>
            <a:endParaRPr lang="en-US" sz="1600" dirty="0"/>
          </a:p>
        </p:txBody>
      </p:sp>
      <p:sp>
        <p:nvSpPr>
          <p:cNvPr id="4" name="Title 1">
            <a:extLst>
              <a:ext uri="{FF2B5EF4-FFF2-40B4-BE49-F238E27FC236}">
                <a16:creationId xmlns:a16="http://schemas.microsoft.com/office/drawing/2014/main" id="{15FD6E86-06B0-4D39-B369-671C23A2B63C}"/>
              </a:ext>
            </a:extLst>
          </p:cNvPr>
          <p:cNvSpPr txBox="1">
            <a:spLocks/>
          </p:cNvSpPr>
          <p:nvPr/>
        </p:nvSpPr>
        <p:spPr>
          <a:xfrm>
            <a:off x="420634" y="230508"/>
            <a:ext cx="6828317" cy="352689"/>
          </a:xfrm>
          <a:prstGeom prst="rect">
            <a:avLst/>
          </a:prstGeom>
          <a:noFill/>
          <a:ln>
            <a:noFill/>
          </a:ln>
        </p:spPr>
        <p:txBody>
          <a:bodyPr spcFirstLastPara="1" wrap="square" lIns="0" tIns="91425" rIns="91425" bIns="91425" anchor="ctr" anchorCtr="0"/>
          <a:lstStyle>
            <a:defPPr marR="0" lvl="0" algn="l" rtl="0">
              <a:lnSpc>
                <a:spcPct val="100000"/>
              </a:lnSpc>
              <a:spcBef>
                <a:spcPts val="0"/>
              </a:spcBef>
              <a:spcAft>
                <a:spcPts val="0"/>
              </a:spcAft>
            </a:defPPr>
            <a:lvl1pPr marR="0" lvl="0" algn="l" rtl="0">
              <a:lnSpc>
                <a:spcPct val="90000"/>
              </a:lnSpc>
              <a:spcBef>
                <a:spcPts val="0"/>
              </a:spcBef>
              <a:spcAft>
                <a:spcPts val="0"/>
              </a:spcAft>
              <a:buClr>
                <a:schemeClr val="dk2"/>
              </a:buClr>
              <a:buSzPts val="4400"/>
              <a:buFont typeface="Arial"/>
              <a:buNone/>
              <a:defRPr sz="2800" b="1" i="0" u="none" strike="noStrike" cap="none">
                <a:solidFill>
                  <a:schemeClr val="bg1"/>
                </a:solidFill>
                <a:latin typeface="Arial"/>
                <a:ea typeface="Arial"/>
                <a:cs typeface="Arial"/>
                <a:sym typeface="Arial"/>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r>
              <a:rPr lang="en-US" dirty="0"/>
              <a:t>Template Instructions</a:t>
            </a:r>
          </a:p>
        </p:txBody>
      </p:sp>
      <p:sp>
        <p:nvSpPr>
          <p:cNvPr id="5" name="Text Placeholder 40">
            <a:extLst>
              <a:ext uri="{FF2B5EF4-FFF2-40B4-BE49-F238E27FC236}">
                <a16:creationId xmlns:a16="http://schemas.microsoft.com/office/drawing/2014/main" id="{F45DBD11-7B02-4465-92E8-AEF658269073}"/>
              </a:ext>
            </a:extLst>
          </p:cNvPr>
          <p:cNvSpPr txBox="1">
            <a:spLocks/>
          </p:cNvSpPr>
          <p:nvPr/>
        </p:nvSpPr>
        <p:spPr>
          <a:xfrm>
            <a:off x="6969862" y="263260"/>
            <a:ext cx="1126388" cy="29670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r>
              <a:rPr lang="en-US" sz="1200" dirty="0">
                <a:solidFill>
                  <a:schemeClr val="bg1"/>
                </a:solidFill>
              </a:rPr>
              <a:t>January 2021</a:t>
            </a:r>
          </a:p>
        </p:txBody>
      </p:sp>
    </p:spTree>
    <p:extLst>
      <p:ext uri="{BB962C8B-B14F-4D97-AF65-F5344CB8AC3E}">
        <p14:creationId xmlns:p14="http://schemas.microsoft.com/office/powerpoint/2010/main" val="8881949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2F.14: Lesson Plan #2</a:t>
            </a:r>
          </a:p>
        </p:txBody>
      </p:sp>
    </p:spTree>
    <p:extLst>
      <p:ext uri="{BB962C8B-B14F-4D97-AF65-F5344CB8AC3E}">
        <p14:creationId xmlns:p14="http://schemas.microsoft.com/office/powerpoint/2010/main" val="38834147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2F.16: Lesson Plan #1</a:t>
            </a:r>
          </a:p>
        </p:txBody>
      </p:sp>
    </p:spTree>
    <p:extLst>
      <p:ext uri="{BB962C8B-B14F-4D97-AF65-F5344CB8AC3E}">
        <p14:creationId xmlns:p14="http://schemas.microsoft.com/office/powerpoint/2010/main" val="167324142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2F.16: Lesson Plan #2</a:t>
            </a:r>
          </a:p>
        </p:txBody>
      </p:sp>
    </p:spTree>
    <p:extLst>
      <p:ext uri="{BB962C8B-B14F-4D97-AF65-F5344CB8AC3E}">
        <p14:creationId xmlns:p14="http://schemas.microsoft.com/office/powerpoint/2010/main" val="212249751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2F.17: Lesson Plan #1</a:t>
            </a:r>
          </a:p>
        </p:txBody>
      </p:sp>
    </p:spTree>
    <p:extLst>
      <p:ext uri="{BB962C8B-B14F-4D97-AF65-F5344CB8AC3E}">
        <p14:creationId xmlns:p14="http://schemas.microsoft.com/office/powerpoint/2010/main" val="300574482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2F.17: Lesson Plan #2</a:t>
            </a:r>
          </a:p>
        </p:txBody>
      </p:sp>
    </p:spTree>
    <p:extLst>
      <p:ext uri="{BB962C8B-B14F-4D97-AF65-F5344CB8AC3E}">
        <p14:creationId xmlns:p14="http://schemas.microsoft.com/office/powerpoint/2010/main" val="243863012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2F.18: Example #1</a:t>
            </a:r>
          </a:p>
        </p:txBody>
      </p:sp>
    </p:spTree>
    <p:extLst>
      <p:ext uri="{BB962C8B-B14F-4D97-AF65-F5344CB8AC3E}">
        <p14:creationId xmlns:p14="http://schemas.microsoft.com/office/powerpoint/2010/main" val="270865699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2F.18: Example #2</a:t>
            </a:r>
          </a:p>
        </p:txBody>
      </p:sp>
    </p:spTree>
    <p:extLst>
      <p:ext uri="{BB962C8B-B14F-4D97-AF65-F5344CB8AC3E}">
        <p14:creationId xmlns:p14="http://schemas.microsoft.com/office/powerpoint/2010/main" val="290093000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2G.5</a:t>
            </a:r>
          </a:p>
        </p:txBody>
      </p:sp>
    </p:spTree>
    <p:extLst>
      <p:ext uri="{BB962C8B-B14F-4D97-AF65-F5344CB8AC3E}">
        <p14:creationId xmlns:p14="http://schemas.microsoft.com/office/powerpoint/2010/main" val="330235873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2G.8: Lesson Plan #1</a:t>
            </a:r>
          </a:p>
        </p:txBody>
      </p:sp>
    </p:spTree>
    <p:extLst>
      <p:ext uri="{BB962C8B-B14F-4D97-AF65-F5344CB8AC3E}">
        <p14:creationId xmlns:p14="http://schemas.microsoft.com/office/powerpoint/2010/main" val="106123172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2G.8: Lesson Plan #2</a:t>
            </a:r>
          </a:p>
        </p:txBody>
      </p:sp>
    </p:spTree>
    <p:extLst>
      <p:ext uri="{BB962C8B-B14F-4D97-AF65-F5344CB8AC3E}">
        <p14:creationId xmlns:p14="http://schemas.microsoft.com/office/powerpoint/2010/main" val="20840258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72710357-49DF-4ABF-B5BF-163467F40015}"/>
              </a:ext>
            </a:extLst>
          </p:cNvPr>
          <p:cNvSpPr>
            <a:spLocks noGrp="1"/>
          </p:cNvSpPr>
          <p:nvPr>
            <p:ph type="body" sz="quarter" idx="11"/>
          </p:nvPr>
        </p:nvSpPr>
        <p:spPr>
          <a:xfrm>
            <a:off x="680744" y="1161146"/>
            <a:ext cx="4623643" cy="2657864"/>
          </a:xfrm>
        </p:spPr>
        <p:txBody>
          <a:bodyPr/>
          <a:lstStyle/>
          <a:p>
            <a:r>
              <a:rPr lang="en-US" dirty="0"/>
              <a:t>Program Name:</a:t>
            </a:r>
          </a:p>
          <a:p>
            <a:r>
              <a:rPr lang="en-US" dirty="0"/>
              <a:t>NAEYC Program ID Number:</a:t>
            </a:r>
          </a:p>
          <a:p>
            <a:endParaRPr lang="en-US" dirty="0"/>
          </a:p>
          <a:p>
            <a:r>
              <a:rPr lang="en-US" dirty="0"/>
              <a:t>Portfolio Age Category:</a:t>
            </a:r>
          </a:p>
          <a:p>
            <a:endParaRPr lang="en-US" dirty="0"/>
          </a:p>
        </p:txBody>
      </p:sp>
      <p:pic>
        <p:nvPicPr>
          <p:cNvPr id="13" name="Picture 12">
            <a:extLst>
              <a:ext uri="{FF2B5EF4-FFF2-40B4-BE49-F238E27FC236}">
                <a16:creationId xmlns:a16="http://schemas.microsoft.com/office/drawing/2014/main" id="{6FE100D6-EBD0-4365-A3E0-24D9F559C4DC}"/>
              </a:ext>
            </a:extLst>
          </p:cNvPr>
          <p:cNvPicPr>
            <a:picLocks noChangeAspect="1"/>
          </p:cNvPicPr>
          <p:nvPr/>
        </p:nvPicPr>
        <p:blipFill>
          <a:blip r:embed="rId2"/>
          <a:stretch>
            <a:fillRect/>
          </a:stretch>
        </p:blipFill>
        <p:spPr>
          <a:xfrm>
            <a:off x="453599" y="351515"/>
            <a:ext cx="3352825" cy="809631"/>
          </a:xfrm>
          <a:prstGeom prst="rect">
            <a:avLst/>
          </a:prstGeom>
        </p:spPr>
      </p:pic>
      <p:sp>
        <p:nvSpPr>
          <p:cNvPr id="19" name="Text Placeholder 40">
            <a:extLst>
              <a:ext uri="{FF2B5EF4-FFF2-40B4-BE49-F238E27FC236}">
                <a16:creationId xmlns:a16="http://schemas.microsoft.com/office/drawing/2014/main" id="{1A0CE31B-14A3-44B4-8A5E-333472D34559}"/>
              </a:ext>
            </a:extLst>
          </p:cNvPr>
          <p:cNvSpPr txBox="1">
            <a:spLocks/>
          </p:cNvSpPr>
          <p:nvPr/>
        </p:nvSpPr>
        <p:spPr>
          <a:xfrm>
            <a:off x="7809236" y="4846795"/>
            <a:ext cx="1334764" cy="29670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US" sz="1200" dirty="0"/>
              <a:t>January 2021</a:t>
            </a:r>
          </a:p>
        </p:txBody>
      </p:sp>
    </p:spTree>
    <p:extLst>
      <p:ext uri="{BB962C8B-B14F-4D97-AF65-F5344CB8AC3E}">
        <p14:creationId xmlns:p14="http://schemas.microsoft.com/office/powerpoint/2010/main" val="35018602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2G.9: Lesson Plan #1</a:t>
            </a:r>
          </a:p>
        </p:txBody>
      </p:sp>
    </p:spTree>
    <p:extLst>
      <p:ext uri="{BB962C8B-B14F-4D97-AF65-F5344CB8AC3E}">
        <p14:creationId xmlns:p14="http://schemas.microsoft.com/office/powerpoint/2010/main" val="76186722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2G.9: Lesson Plan #2</a:t>
            </a:r>
          </a:p>
        </p:txBody>
      </p:sp>
    </p:spTree>
    <p:extLst>
      <p:ext uri="{BB962C8B-B14F-4D97-AF65-F5344CB8AC3E}">
        <p14:creationId xmlns:p14="http://schemas.microsoft.com/office/powerpoint/2010/main" val="18317494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2G.10: Lesson Plan #1</a:t>
            </a:r>
          </a:p>
        </p:txBody>
      </p:sp>
    </p:spTree>
    <p:extLst>
      <p:ext uri="{BB962C8B-B14F-4D97-AF65-F5344CB8AC3E}">
        <p14:creationId xmlns:p14="http://schemas.microsoft.com/office/powerpoint/2010/main" val="18949399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2G.10: Lesson Plan #2</a:t>
            </a:r>
          </a:p>
        </p:txBody>
      </p:sp>
    </p:spTree>
    <p:extLst>
      <p:ext uri="{BB962C8B-B14F-4D97-AF65-F5344CB8AC3E}">
        <p14:creationId xmlns:p14="http://schemas.microsoft.com/office/powerpoint/2010/main" val="19954132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2G.11: Example #1</a:t>
            </a:r>
          </a:p>
        </p:txBody>
      </p:sp>
    </p:spTree>
    <p:extLst>
      <p:ext uri="{BB962C8B-B14F-4D97-AF65-F5344CB8AC3E}">
        <p14:creationId xmlns:p14="http://schemas.microsoft.com/office/powerpoint/2010/main" val="155517641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2G.11: Example #2</a:t>
            </a:r>
          </a:p>
        </p:txBody>
      </p:sp>
    </p:spTree>
    <p:extLst>
      <p:ext uri="{BB962C8B-B14F-4D97-AF65-F5344CB8AC3E}">
        <p14:creationId xmlns:p14="http://schemas.microsoft.com/office/powerpoint/2010/main" val="23577124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2H.1: Lesson Plan #1</a:t>
            </a:r>
          </a:p>
        </p:txBody>
      </p:sp>
    </p:spTree>
    <p:extLst>
      <p:ext uri="{BB962C8B-B14F-4D97-AF65-F5344CB8AC3E}">
        <p14:creationId xmlns:p14="http://schemas.microsoft.com/office/powerpoint/2010/main" val="71828097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2H.1: Lesson Plan #2</a:t>
            </a:r>
          </a:p>
        </p:txBody>
      </p:sp>
    </p:spTree>
    <p:extLst>
      <p:ext uri="{BB962C8B-B14F-4D97-AF65-F5344CB8AC3E}">
        <p14:creationId xmlns:p14="http://schemas.microsoft.com/office/powerpoint/2010/main" val="353551215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2J.6: Lesson Plan #1</a:t>
            </a:r>
          </a:p>
        </p:txBody>
      </p:sp>
    </p:spTree>
    <p:extLst>
      <p:ext uri="{BB962C8B-B14F-4D97-AF65-F5344CB8AC3E}">
        <p14:creationId xmlns:p14="http://schemas.microsoft.com/office/powerpoint/2010/main" val="188192609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2J.6: Lesson Plan #2</a:t>
            </a:r>
          </a:p>
        </p:txBody>
      </p:sp>
    </p:spTree>
    <p:extLst>
      <p:ext uri="{BB962C8B-B14F-4D97-AF65-F5344CB8AC3E}">
        <p14:creationId xmlns:p14="http://schemas.microsoft.com/office/powerpoint/2010/main" val="202991401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1C.6 Example #1</a:t>
            </a:r>
          </a:p>
        </p:txBody>
      </p:sp>
    </p:spTree>
    <p:extLst>
      <p:ext uri="{BB962C8B-B14F-4D97-AF65-F5344CB8AC3E}">
        <p14:creationId xmlns:p14="http://schemas.microsoft.com/office/powerpoint/2010/main" val="251829179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2J.7: Lesson Plan #1</a:t>
            </a:r>
          </a:p>
        </p:txBody>
      </p:sp>
    </p:spTree>
    <p:extLst>
      <p:ext uri="{BB962C8B-B14F-4D97-AF65-F5344CB8AC3E}">
        <p14:creationId xmlns:p14="http://schemas.microsoft.com/office/powerpoint/2010/main" val="279139069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2J.7: Lesson Plan #2</a:t>
            </a:r>
          </a:p>
        </p:txBody>
      </p:sp>
    </p:spTree>
    <p:extLst>
      <p:ext uri="{BB962C8B-B14F-4D97-AF65-F5344CB8AC3E}">
        <p14:creationId xmlns:p14="http://schemas.microsoft.com/office/powerpoint/2010/main" val="259555246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2J.9: Example #1</a:t>
            </a:r>
          </a:p>
        </p:txBody>
      </p:sp>
    </p:spTree>
    <p:extLst>
      <p:ext uri="{BB962C8B-B14F-4D97-AF65-F5344CB8AC3E}">
        <p14:creationId xmlns:p14="http://schemas.microsoft.com/office/powerpoint/2010/main" val="81942979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2J.9: Example #2</a:t>
            </a:r>
          </a:p>
        </p:txBody>
      </p:sp>
    </p:spTree>
    <p:extLst>
      <p:ext uri="{BB962C8B-B14F-4D97-AF65-F5344CB8AC3E}">
        <p14:creationId xmlns:p14="http://schemas.microsoft.com/office/powerpoint/2010/main" val="350193563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2J.10: Example #1</a:t>
            </a:r>
          </a:p>
        </p:txBody>
      </p:sp>
    </p:spTree>
    <p:extLst>
      <p:ext uri="{BB962C8B-B14F-4D97-AF65-F5344CB8AC3E}">
        <p14:creationId xmlns:p14="http://schemas.microsoft.com/office/powerpoint/2010/main" val="273415171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2J.10: Example #2</a:t>
            </a:r>
          </a:p>
        </p:txBody>
      </p:sp>
    </p:spTree>
    <p:extLst>
      <p:ext uri="{BB962C8B-B14F-4D97-AF65-F5344CB8AC3E}">
        <p14:creationId xmlns:p14="http://schemas.microsoft.com/office/powerpoint/2010/main" val="184939141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2J.11: Example #1</a:t>
            </a:r>
          </a:p>
        </p:txBody>
      </p:sp>
    </p:spTree>
    <p:extLst>
      <p:ext uri="{BB962C8B-B14F-4D97-AF65-F5344CB8AC3E}">
        <p14:creationId xmlns:p14="http://schemas.microsoft.com/office/powerpoint/2010/main" val="33033610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2J.11: Example #2</a:t>
            </a:r>
          </a:p>
        </p:txBody>
      </p:sp>
    </p:spTree>
    <p:extLst>
      <p:ext uri="{BB962C8B-B14F-4D97-AF65-F5344CB8AC3E}">
        <p14:creationId xmlns:p14="http://schemas.microsoft.com/office/powerpoint/2010/main" val="390154465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2J.12: Example #1</a:t>
            </a:r>
          </a:p>
        </p:txBody>
      </p:sp>
    </p:spTree>
    <p:extLst>
      <p:ext uri="{BB962C8B-B14F-4D97-AF65-F5344CB8AC3E}">
        <p14:creationId xmlns:p14="http://schemas.microsoft.com/office/powerpoint/2010/main" val="2199569749"/>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2J.12: Example #2</a:t>
            </a:r>
          </a:p>
        </p:txBody>
      </p:sp>
    </p:spTree>
    <p:extLst>
      <p:ext uri="{BB962C8B-B14F-4D97-AF65-F5344CB8AC3E}">
        <p14:creationId xmlns:p14="http://schemas.microsoft.com/office/powerpoint/2010/main" val="4315244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1C.6 Example #2</a:t>
            </a:r>
          </a:p>
        </p:txBody>
      </p:sp>
    </p:spTree>
    <p:extLst>
      <p:ext uri="{BB962C8B-B14F-4D97-AF65-F5344CB8AC3E}">
        <p14:creationId xmlns:p14="http://schemas.microsoft.com/office/powerpoint/2010/main" val="150245912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2J.13: Example #1</a:t>
            </a:r>
          </a:p>
        </p:txBody>
      </p:sp>
    </p:spTree>
    <p:extLst>
      <p:ext uri="{BB962C8B-B14F-4D97-AF65-F5344CB8AC3E}">
        <p14:creationId xmlns:p14="http://schemas.microsoft.com/office/powerpoint/2010/main" val="107287181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2J.13: Example #2</a:t>
            </a:r>
          </a:p>
        </p:txBody>
      </p:sp>
    </p:spTree>
    <p:extLst>
      <p:ext uri="{BB962C8B-B14F-4D97-AF65-F5344CB8AC3E}">
        <p14:creationId xmlns:p14="http://schemas.microsoft.com/office/powerpoint/2010/main" val="316194878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2J.13: Example #3</a:t>
            </a:r>
          </a:p>
        </p:txBody>
      </p:sp>
    </p:spTree>
    <p:extLst>
      <p:ext uri="{BB962C8B-B14F-4D97-AF65-F5344CB8AC3E}">
        <p14:creationId xmlns:p14="http://schemas.microsoft.com/office/powerpoint/2010/main" val="264276148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2L.5: Example #1</a:t>
            </a:r>
          </a:p>
        </p:txBody>
      </p:sp>
    </p:spTree>
    <p:extLst>
      <p:ext uri="{BB962C8B-B14F-4D97-AF65-F5344CB8AC3E}">
        <p14:creationId xmlns:p14="http://schemas.microsoft.com/office/powerpoint/2010/main" val="406202173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2L.5: Example #2</a:t>
            </a:r>
          </a:p>
        </p:txBody>
      </p:sp>
    </p:spTree>
    <p:extLst>
      <p:ext uri="{BB962C8B-B14F-4D97-AF65-F5344CB8AC3E}">
        <p14:creationId xmlns:p14="http://schemas.microsoft.com/office/powerpoint/2010/main" val="1643395084"/>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2L.6: Example #1</a:t>
            </a:r>
          </a:p>
        </p:txBody>
      </p:sp>
    </p:spTree>
    <p:extLst>
      <p:ext uri="{BB962C8B-B14F-4D97-AF65-F5344CB8AC3E}">
        <p14:creationId xmlns:p14="http://schemas.microsoft.com/office/powerpoint/2010/main" val="374528341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2L.6: Example #2</a:t>
            </a:r>
          </a:p>
        </p:txBody>
      </p:sp>
    </p:spTree>
    <p:extLst>
      <p:ext uri="{BB962C8B-B14F-4D97-AF65-F5344CB8AC3E}">
        <p14:creationId xmlns:p14="http://schemas.microsoft.com/office/powerpoint/2010/main" val="71827686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2L.7: Example #1</a:t>
            </a:r>
          </a:p>
        </p:txBody>
      </p:sp>
    </p:spTree>
    <p:extLst>
      <p:ext uri="{BB962C8B-B14F-4D97-AF65-F5344CB8AC3E}">
        <p14:creationId xmlns:p14="http://schemas.microsoft.com/office/powerpoint/2010/main" val="964248434"/>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2L.7: Example #2</a:t>
            </a:r>
          </a:p>
        </p:txBody>
      </p:sp>
    </p:spTree>
    <p:extLst>
      <p:ext uri="{BB962C8B-B14F-4D97-AF65-F5344CB8AC3E}">
        <p14:creationId xmlns:p14="http://schemas.microsoft.com/office/powerpoint/2010/main" val="371512710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2L.8: Example #1</a:t>
            </a:r>
          </a:p>
        </p:txBody>
      </p:sp>
    </p:spTree>
    <p:extLst>
      <p:ext uri="{BB962C8B-B14F-4D97-AF65-F5344CB8AC3E}">
        <p14:creationId xmlns:p14="http://schemas.microsoft.com/office/powerpoint/2010/main" val="20292335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1D.6</a:t>
            </a:r>
          </a:p>
        </p:txBody>
      </p:sp>
    </p:spTree>
    <p:extLst>
      <p:ext uri="{BB962C8B-B14F-4D97-AF65-F5344CB8AC3E}">
        <p14:creationId xmlns:p14="http://schemas.microsoft.com/office/powerpoint/2010/main" val="336728651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2L.8: Example #2</a:t>
            </a:r>
          </a:p>
        </p:txBody>
      </p:sp>
    </p:spTree>
    <p:extLst>
      <p:ext uri="{BB962C8B-B14F-4D97-AF65-F5344CB8AC3E}">
        <p14:creationId xmlns:p14="http://schemas.microsoft.com/office/powerpoint/2010/main" val="141496657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2L.9: Example #1</a:t>
            </a:r>
          </a:p>
        </p:txBody>
      </p:sp>
    </p:spTree>
    <p:extLst>
      <p:ext uri="{BB962C8B-B14F-4D97-AF65-F5344CB8AC3E}">
        <p14:creationId xmlns:p14="http://schemas.microsoft.com/office/powerpoint/2010/main" val="1858444949"/>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2L.9: Example #2</a:t>
            </a:r>
          </a:p>
        </p:txBody>
      </p:sp>
    </p:spTree>
    <p:extLst>
      <p:ext uri="{BB962C8B-B14F-4D97-AF65-F5344CB8AC3E}">
        <p14:creationId xmlns:p14="http://schemas.microsoft.com/office/powerpoint/2010/main" val="3157301630"/>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2L.10: Example #1</a:t>
            </a:r>
          </a:p>
        </p:txBody>
      </p:sp>
    </p:spTree>
    <p:extLst>
      <p:ext uri="{BB962C8B-B14F-4D97-AF65-F5344CB8AC3E}">
        <p14:creationId xmlns:p14="http://schemas.microsoft.com/office/powerpoint/2010/main" val="363851653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2L.10: Example #2</a:t>
            </a:r>
          </a:p>
        </p:txBody>
      </p:sp>
    </p:spTree>
    <p:extLst>
      <p:ext uri="{BB962C8B-B14F-4D97-AF65-F5344CB8AC3E}">
        <p14:creationId xmlns:p14="http://schemas.microsoft.com/office/powerpoint/2010/main" val="1379261438"/>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3A.3: Example #1</a:t>
            </a:r>
          </a:p>
        </p:txBody>
      </p:sp>
    </p:spTree>
    <p:extLst>
      <p:ext uri="{BB962C8B-B14F-4D97-AF65-F5344CB8AC3E}">
        <p14:creationId xmlns:p14="http://schemas.microsoft.com/office/powerpoint/2010/main" val="231415842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3A.3: Example #2</a:t>
            </a:r>
          </a:p>
        </p:txBody>
      </p:sp>
    </p:spTree>
    <p:extLst>
      <p:ext uri="{BB962C8B-B14F-4D97-AF65-F5344CB8AC3E}">
        <p14:creationId xmlns:p14="http://schemas.microsoft.com/office/powerpoint/2010/main" val="385973624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3A.4: Display #1</a:t>
            </a:r>
          </a:p>
        </p:txBody>
      </p:sp>
    </p:spTree>
    <p:extLst>
      <p:ext uri="{BB962C8B-B14F-4D97-AF65-F5344CB8AC3E}">
        <p14:creationId xmlns:p14="http://schemas.microsoft.com/office/powerpoint/2010/main" val="4044769852"/>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3A.4: Display #2</a:t>
            </a:r>
          </a:p>
        </p:txBody>
      </p:sp>
    </p:spTree>
    <p:extLst>
      <p:ext uri="{BB962C8B-B14F-4D97-AF65-F5344CB8AC3E}">
        <p14:creationId xmlns:p14="http://schemas.microsoft.com/office/powerpoint/2010/main" val="239011686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101273" y="101845"/>
            <a:ext cx="4941454" cy="635376"/>
          </a:xfrm>
        </p:spPr>
        <p:txBody>
          <a:bodyPr/>
          <a:lstStyle/>
          <a:p>
            <a:pPr algn="ctr"/>
            <a:r>
              <a:rPr lang="en-US" b="1" dirty="0"/>
              <a:t>3B.1: Activity/Lesson Plan #1</a:t>
            </a:r>
          </a:p>
        </p:txBody>
      </p:sp>
    </p:spTree>
    <p:extLst>
      <p:ext uri="{BB962C8B-B14F-4D97-AF65-F5344CB8AC3E}">
        <p14:creationId xmlns:p14="http://schemas.microsoft.com/office/powerpoint/2010/main" val="263668031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1D.7</a:t>
            </a:r>
          </a:p>
        </p:txBody>
      </p:sp>
    </p:spTree>
    <p:extLst>
      <p:ext uri="{BB962C8B-B14F-4D97-AF65-F5344CB8AC3E}">
        <p14:creationId xmlns:p14="http://schemas.microsoft.com/office/powerpoint/2010/main" val="9858396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101273" y="101845"/>
            <a:ext cx="4941454" cy="635376"/>
          </a:xfrm>
        </p:spPr>
        <p:txBody>
          <a:bodyPr/>
          <a:lstStyle/>
          <a:p>
            <a:pPr algn="ctr"/>
            <a:r>
              <a:rPr lang="en-US" b="1" dirty="0"/>
              <a:t>3B.1: Activity/Lesson Plan #2</a:t>
            </a:r>
          </a:p>
        </p:txBody>
      </p:sp>
    </p:spTree>
    <p:extLst>
      <p:ext uri="{BB962C8B-B14F-4D97-AF65-F5344CB8AC3E}">
        <p14:creationId xmlns:p14="http://schemas.microsoft.com/office/powerpoint/2010/main" val="347790105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101273" y="101845"/>
            <a:ext cx="4941454" cy="635376"/>
          </a:xfrm>
        </p:spPr>
        <p:txBody>
          <a:bodyPr/>
          <a:lstStyle/>
          <a:p>
            <a:pPr algn="ctr"/>
            <a:r>
              <a:rPr lang="en-US" b="1" dirty="0"/>
              <a:t>3D.3: Lesson Plan #1</a:t>
            </a:r>
          </a:p>
        </p:txBody>
      </p:sp>
    </p:spTree>
    <p:extLst>
      <p:ext uri="{BB962C8B-B14F-4D97-AF65-F5344CB8AC3E}">
        <p14:creationId xmlns:p14="http://schemas.microsoft.com/office/powerpoint/2010/main" val="219666269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101273" y="101845"/>
            <a:ext cx="4941454" cy="635376"/>
          </a:xfrm>
        </p:spPr>
        <p:txBody>
          <a:bodyPr/>
          <a:lstStyle/>
          <a:p>
            <a:pPr algn="ctr"/>
            <a:r>
              <a:rPr lang="en-US" b="1" dirty="0"/>
              <a:t>3D.3: Lesson Plan #2</a:t>
            </a:r>
          </a:p>
        </p:txBody>
      </p:sp>
    </p:spTree>
    <p:extLst>
      <p:ext uri="{BB962C8B-B14F-4D97-AF65-F5344CB8AC3E}">
        <p14:creationId xmlns:p14="http://schemas.microsoft.com/office/powerpoint/2010/main" val="293613339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101273" y="101845"/>
            <a:ext cx="4941454" cy="635376"/>
          </a:xfrm>
        </p:spPr>
        <p:txBody>
          <a:bodyPr/>
          <a:lstStyle/>
          <a:p>
            <a:pPr algn="ctr"/>
            <a:r>
              <a:rPr lang="en-US" b="1" dirty="0"/>
              <a:t>3D.4: Example #1</a:t>
            </a:r>
          </a:p>
        </p:txBody>
      </p:sp>
    </p:spTree>
    <p:extLst>
      <p:ext uri="{BB962C8B-B14F-4D97-AF65-F5344CB8AC3E}">
        <p14:creationId xmlns:p14="http://schemas.microsoft.com/office/powerpoint/2010/main" val="37066636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101273" y="101845"/>
            <a:ext cx="4941454" cy="635376"/>
          </a:xfrm>
        </p:spPr>
        <p:txBody>
          <a:bodyPr/>
          <a:lstStyle/>
          <a:p>
            <a:pPr algn="ctr"/>
            <a:r>
              <a:rPr lang="en-US" b="1" dirty="0"/>
              <a:t>3D.4: Example #2</a:t>
            </a:r>
          </a:p>
        </p:txBody>
      </p:sp>
    </p:spTree>
    <p:extLst>
      <p:ext uri="{BB962C8B-B14F-4D97-AF65-F5344CB8AC3E}">
        <p14:creationId xmlns:p14="http://schemas.microsoft.com/office/powerpoint/2010/main" val="329432597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3D.5: Lesson Plan #1</a:t>
            </a:r>
          </a:p>
        </p:txBody>
      </p:sp>
    </p:spTree>
    <p:extLst>
      <p:ext uri="{BB962C8B-B14F-4D97-AF65-F5344CB8AC3E}">
        <p14:creationId xmlns:p14="http://schemas.microsoft.com/office/powerpoint/2010/main" val="378494461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3D.5: Lesson Plan #2</a:t>
            </a:r>
          </a:p>
        </p:txBody>
      </p:sp>
    </p:spTree>
    <p:extLst>
      <p:ext uri="{BB962C8B-B14F-4D97-AF65-F5344CB8AC3E}">
        <p14:creationId xmlns:p14="http://schemas.microsoft.com/office/powerpoint/2010/main" val="297029346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3D.6: Lesson Plan #1</a:t>
            </a:r>
          </a:p>
        </p:txBody>
      </p:sp>
    </p:spTree>
    <p:extLst>
      <p:ext uri="{BB962C8B-B14F-4D97-AF65-F5344CB8AC3E}">
        <p14:creationId xmlns:p14="http://schemas.microsoft.com/office/powerpoint/2010/main" val="75249320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3D.6: Lesson Plan #2</a:t>
            </a:r>
          </a:p>
        </p:txBody>
      </p:sp>
    </p:spTree>
    <p:extLst>
      <p:ext uri="{BB962C8B-B14F-4D97-AF65-F5344CB8AC3E}">
        <p14:creationId xmlns:p14="http://schemas.microsoft.com/office/powerpoint/2010/main" val="218004546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04B8026-B551-A34B-94E0-5B987B33419E}"/>
              </a:ext>
            </a:extLst>
          </p:cNvPr>
          <p:cNvSpPr>
            <a:spLocks noGrp="1"/>
          </p:cNvSpPr>
          <p:nvPr>
            <p:ph type="title"/>
          </p:nvPr>
        </p:nvSpPr>
        <p:spPr>
          <a:xfrm>
            <a:off x="2830946" y="66675"/>
            <a:ext cx="3482108" cy="635376"/>
          </a:xfrm>
        </p:spPr>
        <p:txBody>
          <a:bodyPr/>
          <a:lstStyle/>
          <a:p>
            <a:pPr algn="ctr"/>
            <a:r>
              <a:rPr lang="en-US" b="1" dirty="0"/>
              <a:t>3D.7: Lesson Plan #1</a:t>
            </a:r>
          </a:p>
        </p:txBody>
      </p:sp>
    </p:spTree>
    <p:extLst>
      <p:ext uri="{BB962C8B-B14F-4D97-AF65-F5344CB8AC3E}">
        <p14:creationId xmlns:p14="http://schemas.microsoft.com/office/powerpoint/2010/main" val="2870957864"/>
      </p:ext>
    </p:extLst>
  </p:cSld>
  <p:clrMapOvr>
    <a:masterClrMapping/>
  </p:clrMapOvr>
</p:sld>
</file>

<file path=ppt/theme/theme1.xml><?xml version="1.0" encoding="utf-8"?>
<a:theme xmlns:a="http://schemas.openxmlformats.org/drawingml/2006/main" name="Office Theme">
  <a:themeElements>
    <a:clrScheme name="Custom 1">
      <a:dk1>
        <a:srgbClr val="3A3A3C"/>
      </a:dk1>
      <a:lt1>
        <a:srgbClr val="FFFFFF"/>
      </a:lt1>
      <a:dk2>
        <a:srgbClr val="3A3A3C"/>
      </a:dk2>
      <a:lt2>
        <a:srgbClr val="FEFFFF"/>
      </a:lt2>
      <a:accent1>
        <a:srgbClr val="0077A0"/>
      </a:accent1>
      <a:accent2>
        <a:srgbClr val="F15D22"/>
      </a:accent2>
      <a:accent3>
        <a:srgbClr val="FDB515"/>
      </a:accent3>
      <a:accent4>
        <a:srgbClr val="11416A"/>
      </a:accent4>
      <a:accent5>
        <a:srgbClr val="7724C3"/>
      </a:accent5>
      <a:accent6>
        <a:srgbClr val="43ADA5"/>
      </a:accent6>
      <a:hlink>
        <a:srgbClr val="2876BC"/>
      </a:hlink>
      <a:folHlink>
        <a:srgbClr val="76246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nchor="b">
        <a:spAutoFit/>
      </a:bodyPr>
      <a:lstStyle>
        <a:defPPr algn="l">
          <a:defRPr sz="3200" b="1" dirty="0" smtClean="0">
            <a:solidFill>
              <a:srgbClr val="0C426A"/>
            </a:solidFill>
          </a:defRPr>
        </a:defPPr>
      </a:lstStyle>
    </a:txDef>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5165</TotalTime>
  <Words>8863</Words>
  <Application>Microsoft Office PowerPoint</Application>
  <PresentationFormat>On-screen Show (16:9)</PresentationFormat>
  <Paragraphs>983</Paragraphs>
  <Slides>126</Slides>
  <Notes>121</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126</vt:i4>
      </vt:variant>
    </vt:vector>
  </HeadingPairs>
  <TitlesOfParts>
    <vt:vector size="129" baseType="lpstr">
      <vt:lpstr>Arial</vt:lpstr>
      <vt:lpstr>Calibri</vt:lpstr>
      <vt:lpstr>Office Theme</vt:lpstr>
      <vt:lpstr>PowerPoint Presentation</vt:lpstr>
      <vt:lpstr>1. Download the template to your desktop and save as:  [NAEYC Program ID_Program Name_Age Category].   Example: 123456_MickeysPlayhouse_Toddlers   2. On slide 5, input the following information:   Program Name, NAEYC Program ID, Age Category   3. Full assessment item language, guidance, and age categories are included in the notes section of each slide.     Please Note: Use of this template does not guarantee program success for the assessment. NAEYC assessors will rate the quality of the individualized evidence input by the programs.</vt:lpstr>
      <vt:lpstr>4. If your program does not have evidence for an item, please input a text box indicating your program does not meet the item to be rated No. Blank slides will be rated No automatically.   5. You can input pictures by selecting Insert from the toolbar, then selecting Pictures, and selecting the applicable picture for the assessment item.     6. You can input text captions by selecting Insert from the toolbar, then selecting Text Box, and typing in the applicable caption for the evidence.   Please Note: Use of this template does not guarantee program success for the assessment. NAEYC assessors will rate the quality of the individualized evidence input by the programs </vt:lpstr>
      <vt:lpstr>7. If your evidence needs to go on multiple sides, right click on the slide from the left side menu and select Duplicate Slide. Repeat as many times as needed to provide enough space for all applicable evidence needed to fully meet the assessment item.   For portfolio tools and resources, visit our website at  https://www.naeyc.org/accreditation/early-learning/tools   Please Note: Use of this template does not guarantee program success for the assessment. NAEYC assessors will rate the quality of the individualized evidence input by the programs </vt:lpstr>
      <vt:lpstr>PowerPoint Presentation</vt:lpstr>
      <vt:lpstr>1C.6 Example #1</vt:lpstr>
      <vt:lpstr>1C.6 Example #2</vt:lpstr>
      <vt:lpstr>1D.6</vt:lpstr>
      <vt:lpstr>1D.7</vt:lpstr>
      <vt:lpstr>1D.8</vt:lpstr>
      <vt:lpstr>2A.2: Example #1</vt:lpstr>
      <vt:lpstr>2A.2: Example #2</vt:lpstr>
      <vt:lpstr>2A.4</vt:lpstr>
      <vt:lpstr>2A.5: Example #1</vt:lpstr>
      <vt:lpstr>2A.5: Example #2</vt:lpstr>
      <vt:lpstr>2C.1: Example #1</vt:lpstr>
      <vt:lpstr>2C.1: Example #2</vt:lpstr>
      <vt:lpstr>2D.3: Example #1</vt:lpstr>
      <vt:lpstr>2D.3: Example #2</vt:lpstr>
      <vt:lpstr>2D.4: Example #1</vt:lpstr>
      <vt:lpstr>2D.4: Example #2</vt:lpstr>
      <vt:lpstr>2E.15: Example #1</vt:lpstr>
      <vt:lpstr>2E.15: Example #2</vt:lpstr>
      <vt:lpstr>2E.16</vt:lpstr>
      <vt:lpstr>2E.17: Example #1</vt:lpstr>
      <vt:lpstr>2E.17: Example #2</vt:lpstr>
      <vt:lpstr>2E.18</vt:lpstr>
      <vt:lpstr>2E.19</vt:lpstr>
      <vt:lpstr>2E.20</vt:lpstr>
      <vt:lpstr>2E.21</vt:lpstr>
      <vt:lpstr>2E.22: Example #1</vt:lpstr>
      <vt:lpstr>2E.22: Example #2</vt:lpstr>
      <vt:lpstr>2E.23</vt:lpstr>
      <vt:lpstr>2E.24</vt:lpstr>
      <vt:lpstr>2E.25</vt:lpstr>
      <vt:lpstr>2F.12</vt:lpstr>
      <vt:lpstr>2F.13: Example #1</vt:lpstr>
      <vt:lpstr>2F.13: Example #2</vt:lpstr>
      <vt:lpstr>2F.14: Lesson Plan #1</vt:lpstr>
      <vt:lpstr>2F.14: Lesson Plan #2</vt:lpstr>
      <vt:lpstr>2F.16: Lesson Plan #1</vt:lpstr>
      <vt:lpstr>2F.16: Lesson Plan #2</vt:lpstr>
      <vt:lpstr>2F.17: Lesson Plan #1</vt:lpstr>
      <vt:lpstr>2F.17: Lesson Plan #2</vt:lpstr>
      <vt:lpstr>2F.18: Example #1</vt:lpstr>
      <vt:lpstr>2F.18: Example #2</vt:lpstr>
      <vt:lpstr>2G.5</vt:lpstr>
      <vt:lpstr>2G.8: Lesson Plan #1</vt:lpstr>
      <vt:lpstr>2G.8: Lesson Plan #2</vt:lpstr>
      <vt:lpstr>2G.9: Lesson Plan #1</vt:lpstr>
      <vt:lpstr>2G.9: Lesson Plan #2</vt:lpstr>
      <vt:lpstr>2G.10: Lesson Plan #1</vt:lpstr>
      <vt:lpstr>2G.10: Lesson Plan #2</vt:lpstr>
      <vt:lpstr>2G.11: Example #1</vt:lpstr>
      <vt:lpstr>2G.11: Example #2</vt:lpstr>
      <vt:lpstr>2H.1: Lesson Plan #1</vt:lpstr>
      <vt:lpstr>2H.1: Lesson Plan #2</vt:lpstr>
      <vt:lpstr>2J.6: Lesson Plan #1</vt:lpstr>
      <vt:lpstr>2J.6: Lesson Plan #2</vt:lpstr>
      <vt:lpstr>2J.7: Lesson Plan #1</vt:lpstr>
      <vt:lpstr>2J.7: Lesson Plan #2</vt:lpstr>
      <vt:lpstr>2J.9: Example #1</vt:lpstr>
      <vt:lpstr>2J.9: Example #2</vt:lpstr>
      <vt:lpstr>2J.10: Example #1</vt:lpstr>
      <vt:lpstr>2J.10: Example #2</vt:lpstr>
      <vt:lpstr>2J.11: Example #1</vt:lpstr>
      <vt:lpstr>2J.11: Example #2</vt:lpstr>
      <vt:lpstr>2J.12: Example #1</vt:lpstr>
      <vt:lpstr>2J.12: Example #2</vt:lpstr>
      <vt:lpstr>2J.13: Example #1</vt:lpstr>
      <vt:lpstr>2J.13: Example #2</vt:lpstr>
      <vt:lpstr>2J.13: Example #3</vt:lpstr>
      <vt:lpstr>2L.5: Example #1</vt:lpstr>
      <vt:lpstr>2L.5: Example #2</vt:lpstr>
      <vt:lpstr>2L.6: Example #1</vt:lpstr>
      <vt:lpstr>2L.6: Example #2</vt:lpstr>
      <vt:lpstr>2L.7: Example #1</vt:lpstr>
      <vt:lpstr>2L.7: Example #2</vt:lpstr>
      <vt:lpstr>2L.8: Example #1</vt:lpstr>
      <vt:lpstr>2L.8: Example #2</vt:lpstr>
      <vt:lpstr>2L.9: Example #1</vt:lpstr>
      <vt:lpstr>2L.9: Example #2</vt:lpstr>
      <vt:lpstr>2L.10: Example #1</vt:lpstr>
      <vt:lpstr>2L.10: Example #2</vt:lpstr>
      <vt:lpstr>3A.3: Example #1</vt:lpstr>
      <vt:lpstr>3A.3: Example #2</vt:lpstr>
      <vt:lpstr>3A.4: Display #1</vt:lpstr>
      <vt:lpstr>3A.4: Display #2</vt:lpstr>
      <vt:lpstr>3B.1: Activity/Lesson Plan #1</vt:lpstr>
      <vt:lpstr>3B.1: Activity/Lesson Plan #2</vt:lpstr>
      <vt:lpstr>3D.3: Lesson Plan #1</vt:lpstr>
      <vt:lpstr>3D.3: Lesson Plan #2</vt:lpstr>
      <vt:lpstr>3D.4: Example #1</vt:lpstr>
      <vt:lpstr>3D.4: Example #2</vt:lpstr>
      <vt:lpstr>3D.5: Lesson Plan #1</vt:lpstr>
      <vt:lpstr>3D.5: Lesson Plan #2</vt:lpstr>
      <vt:lpstr>3D.6: Lesson Plan #1</vt:lpstr>
      <vt:lpstr>3D.6: Lesson Plan #2</vt:lpstr>
      <vt:lpstr>3D.7: Lesson Plan #1</vt:lpstr>
      <vt:lpstr>3D.7: Lesson Plan #2</vt:lpstr>
      <vt:lpstr>3D.8: Lesson Plan #1</vt:lpstr>
      <vt:lpstr>3D.8: Lesson Plan #2</vt:lpstr>
      <vt:lpstr>3E.8</vt:lpstr>
      <vt:lpstr>3E.9</vt:lpstr>
      <vt:lpstr>3E.10</vt:lpstr>
      <vt:lpstr>3E.13</vt:lpstr>
      <vt:lpstr>3E.14</vt:lpstr>
      <vt:lpstr>3F.2: Example #1</vt:lpstr>
      <vt:lpstr>3F.2: Example #2</vt:lpstr>
      <vt:lpstr>3G.7</vt:lpstr>
      <vt:lpstr>3G.8</vt:lpstr>
      <vt:lpstr>3G.9: Example #1</vt:lpstr>
      <vt:lpstr>3G.9: Example #2</vt:lpstr>
      <vt:lpstr>3G.10</vt:lpstr>
      <vt:lpstr>4B.1</vt:lpstr>
      <vt:lpstr>4B.2</vt:lpstr>
      <vt:lpstr>4B.3</vt:lpstr>
      <vt:lpstr>4C.1</vt:lpstr>
      <vt:lpstr>4D.1: Example #1</vt:lpstr>
      <vt:lpstr>4D.1: Example #2</vt:lpstr>
      <vt:lpstr>4D.7: Example #1</vt:lpstr>
      <vt:lpstr>4D.7: Example #2</vt:lpstr>
      <vt:lpstr>4E.1: Example #1</vt:lpstr>
      <vt:lpstr>4E.1: Example #2</vt:lpstr>
      <vt:lpstr>7B.2: Example #1</vt:lpstr>
      <vt:lpstr>7B.2: Example #2</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Accreditation 101: 2018 Accreditation Process &amp; Standards</dc:title>
  <dc:creator>Kristen Johnson</dc:creator>
  <cp:lastModifiedBy>Rashi Sharma</cp:lastModifiedBy>
  <cp:revision>234</cp:revision>
  <cp:lastPrinted>2019-02-19T20:23:43Z</cp:lastPrinted>
  <dcterms:modified xsi:type="dcterms:W3CDTF">2021-08-03T18:20:20Z</dcterms:modified>
  <cp:contentStatus/>
</cp:coreProperties>
</file>