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28"/>
  </p:notesMasterIdLst>
  <p:handoutMasterIdLst>
    <p:handoutMasterId r:id="rId129"/>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3" r:id="rId15"/>
    <p:sldId id="1089" r:id="rId16"/>
    <p:sldId id="1084" r:id="rId17"/>
    <p:sldId id="1090" r:id="rId18"/>
    <p:sldId id="1085" r:id="rId19"/>
    <p:sldId id="1091" r:id="rId20"/>
    <p:sldId id="1086" r:id="rId21"/>
    <p:sldId id="1092" r:id="rId22"/>
    <p:sldId id="1098" r:id="rId23"/>
    <p:sldId id="1120" r:id="rId24"/>
    <p:sldId id="1099" r:id="rId25"/>
    <p:sldId id="1100" r:id="rId26"/>
    <p:sldId id="1121" r:id="rId27"/>
    <p:sldId id="1101" r:id="rId28"/>
    <p:sldId id="1102" r:id="rId29"/>
    <p:sldId id="1103" r:id="rId30"/>
    <p:sldId id="1104" r:id="rId31"/>
    <p:sldId id="1105" r:id="rId32"/>
    <p:sldId id="1122" r:id="rId33"/>
    <p:sldId id="1106" r:id="rId34"/>
    <p:sldId id="1107" r:id="rId35"/>
    <p:sldId id="1108" r:id="rId36"/>
    <p:sldId id="1109" r:id="rId37"/>
    <p:sldId id="1110" r:id="rId38"/>
    <p:sldId id="1123" r:id="rId39"/>
    <p:sldId id="1111" r:id="rId40"/>
    <p:sldId id="1124" r:id="rId41"/>
    <p:sldId id="1127" r:id="rId42"/>
    <p:sldId id="1129" r:id="rId43"/>
    <p:sldId id="1128" r:id="rId44"/>
    <p:sldId id="1130" r:id="rId45"/>
    <p:sldId id="1131" r:id="rId46"/>
    <p:sldId id="1132" r:id="rId47"/>
    <p:sldId id="1112" r:id="rId48"/>
    <p:sldId id="1115" r:id="rId49"/>
    <p:sldId id="1154" r:id="rId50"/>
    <p:sldId id="1133" r:id="rId51"/>
    <p:sldId id="1155" r:id="rId52"/>
    <p:sldId id="1134" r:id="rId53"/>
    <p:sldId id="1156" r:id="rId54"/>
    <p:sldId id="1135" r:id="rId55"/>
    <p:sldId id="1157" r:id="rId56"/>
    <p:sldId id="1136" r:id="rId57"/>
    <p:sldId id="1158" r:id="rId58"/>
    <p:sldId id="1137" r:id="rId59"/>
    <p:sldId id="1159" r:id="rId60"/>
    <p:sldId id="1160" r:id="rId61"/>
    <p:sldId id="1161" r:id="rId62"/>
    <p:sldId id="1164" r:id="rId63"/>
    <p:sldId id="1165" r:id="rId64"/>
    <p:sldId id="1166" r:id="rId65"/>
    <p:sldId id="1167" r:id="rId66"/>
    <p:sldId id="1168" r:id="rId67"/>
    <p:sldId id="1169" r:id="rId68"/>
    <p:sldId id="1170" r:id="rId69"/>
    <p:sldId id="1171" r:id="rId70"/>
    <p:sldId id="1172" r:id="rId71"/>
    <p:sldId id="1173" r:id="rId72"/>
    <p:sldId id="1174" r:id="rId73"/>
    <p:sldId id="1138" r:id="rId74"/>
    <p:sldId id="1175" r:id="rId75"/>
    <p:sldId id="1176" r:id="rId76"/>
    <p:sldId id="1177" r:id="rId77"/>
    <p:sldId id="1139" r:id="rId78"/>
    <p:sldId id="1178" r:id="rId79"/>
    <p:sldId id="1140" r:id="rId80"/>
    <p:sldId id="1179" r:id="rId81"/>
    <p:sldId id="1141" r:id="rId82"/>
    <p:sldId id="1180" r:id="rId83"/>
    <p:sldId id="1181" r:id="rId84"/>
    <p:sldId id="1182" r:id="rId85"/>
    <p:sldId id="1142" r:id="rId86"/>
    <p:sldId id="1183" r:id="rId87"/>
    <p:sldId id="1143" r:id="rId88"/>
    <p:sldId id="1184" r:id="rId89"/>
    <p:sldId id="1144" r:id="rId90"/>
    <p:sldId id="1185" r:id="rId91"/>
    <p:sldId id="1186" r:id="rId92"/>
    <p:sldId id="1187" r:id="rId93"/>
    <p:sldId id="1188" r:id="rId94"/>
    <p:sldId id="1189" r:id="rId95"/>
    <p:sldId id="1145" r:id="rId96"/>
    <p:sldId id="1233" r:id="rId97"/>
    <p:sldId id="1190" r:id="rId98"/>
    <p:sldId id="1191" r:id="rId99"/>
    <p:sldId id="1146" r:id="rId100"/>
    <p:sldId id="1192" r:id="rId101"/>
    <p:sldId id="1147" r:id="rId102"/>
    <p:sldId id="1193" r:id="rId103"/>
    <p:sldId id="1149" r:id="rId104"/>
    <p:sldId id="1150" r:id="rId105"/>
    <p:sldId id="1151" r:id="rId106"/>
    <p:sldId id="1195" r:id="rId107"/>
    <p:sldId id="1196" r:id="rId108"/>
    <p:sldId id="1197" r:id="rId109"/>
    <p:sldId id="1224" r:id="rId110"/>
    <p:sldId id="1198" r:id="rId111"/>
    <p:sldId id="1199" r:id="rId112"/>
    <p:sldId id="1200" r:id="rId113"/>
    <p:sldId id="1225" r:id="rId114"/>
    <p:sldId id="1201" r:id="rId115"/>
    <p:sldId id="1202" r:id="rId116"/>
    <p:sldId id="1203" r:id="rId117"/>
    <p:sldId id="1204" r:id="rId118"/>
    <p:sldId id="1205" r:id="rId119"/>
    <p:sldId id="1206" r:id="rId120"/>
    <p:sldId id="1226" r:id="rId121"/>
    <p:sldId id="1208" r:id="rId122"/>
    <p:sldId id="1228" r:id="rId123"/>
    <p:sldId id="1209" r:id="rId124"/>
    <p:sldId id="1229" r:id="rId125"/>
    <p:sldId id="1211" r:id="rId126"/>
    <p:sldId id="1231" r:id="rId127"/>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3"/>
            <p14:sldId id="1089"/>
            <p14:sldId id="1084"/>
            <p14:sldId id="1090"/>
            <p14:sldId id="1085"/>
            <p14:sldId id="1091"/>
            <p14:sldId id="1086"/>
            <p14:sldId id="1092"/>
            <p14:sldId id="1098"/>
            <p14:sldId id="1120"/>
            <p14:sldId id="1099"/>
            <p14:sldId id="1100"/>
            <p14:sldId id="1121"/>
            <p14:sldId id="1101"/>
            <p14:sldId id="1102"/>
            <p14:sldId id="1103"/>
            <p14:sldId id="1104"/>
            <p14:sldId id="1105"/>
            <p14:sldId id="1122"/>
            <p14:sldId id="1106"/>
            <p14:sldId id="1107"/>
            <p14:sldId id="1108"/>
            <p14:sldId id="1109"/>
            <p14:sldId id="1110"/>
            <p14:sldId id="1123"/>
            <p14:sldId id="1111"/>
            <p14:sldId id="1124"/>
            <p14:sldId id="1127"/>
            <p14:sldId id="1129"/>
            <p14:sldId id="1128"/>
            <p14:sldId id="1130"/>
            <p14:sldId id="1131"/>
            <p14:sldId id="1132"/>
            <p14:sldId id="1112"/>
            <p14:sldId id="1115"/>
            <p14:sldId id="1154"/>
            <p14:sldId id="1133"/>
            <p14:sldId id="1155"/>
            <p14:sldId id="1134"/>
            <p14:sldId id="1156"/>
            <p14:sldId id="1135"/>
            <p14:sldId id="1157"/>
            <p14:sldId id="1136"/>
            <p14:sldId id="1158"/>
            <p14:sldId id="1137"/>
            <p14:sldId id="1159"/>
            <p14:sldId id="1160"/>
            <p14:sldId id="1161"/>
            <p14:sldId id="1164"/>
            <p14:sldId id="1165"/>
            <p14:sldId id="1166"/>
            <p14:sldId id="1167"/>
            <p14:sldId id="1168"/>
            <p14:sldId id="1169"/>
            <p14:sldId id="1170"/>
            <p14:sldId id="1171"/>
            <p14:sldId id="1172"/>
            <p14:sldId id="1173"/>
            <p14:sldId id="1174"/>
            <p14:sldId id="1138"/>
            <p14:sldId id="1175"/>
            <p14:sldId id="1176"/>
            <p14:sldId id="1177"/>
            <p14:sldId id="1139"/>
            <p14:sldId id="1178"/>
            <p14:sldId id="1140"/>
            <p14:sldId id="1179"/>
            <p14:sldId id="1141"/>
            <p14:sldId id="1180"/>
            <p14:sldId id="1181"/>
            <p14:sldId id="1182"/>
          </p14:sldIdLst>
        </p14:section>
        <p14:section name="Standard 3" id="{96E4F4E0-C38A-4758-8761-BE62B22FF545}">
          <p14:sldIdLst>
            <p14:sldId id="1142"/>
            <p14:sldId id="1183"/>
            <p14:sldId id="1143"/>
            <p14:sldId id="1184"/>
            <p14:sldId id="1144"/>
            <p14:sldId id="1185"/>
            <p14:sldId id="1186"/>
            <p14:sldId id="1187"/>
            <p14:sldId id="1188"/>
            <p14:sldId id="1189"/>
            <p14:sldId id="1145"/>
            <p14:sldId id="1233"/>
            <p14:sldId id="1190"/>
            <p14:sldId id="1191"/>
            <p14:sldId id="1146"/>
            <p14:sldId id="1192"/>
            <p14:sldId id="1147"/>
            <p14:sldId id="1193"/>
            <p14:sldId id="1149"/>
            <p14:sldId id="1150"/>
            <p14:sldId id="1151"/>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1"/>
            <p14:sldId id="1231"/>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57915" autoAdjust="0"/>
  </p:normalViewPr>
  <p:slideViewPr>
    <p:cSldViewPr snapToGrid="0">
      <p:cViewPr varScale="1">
        <p:scale>
          <a:sx n="51" d="100"/>
          <a:sy n="51" d="100"/>
        </p:scale>
        <p:origin x="1672" y="36"/>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8/3/2021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00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3E.10 NEW ITEM LANGUAGE 2022: </a:t>
            </a:r>
            <a:r>
              <a:rPr lang="en-US" sz="1400" dirty="0"/>
              <a:t>Show or describe one example of how you changed a </a:t>
            </a:r>
            <a:r>
              <a:rPr lang="en-US" sz="1400" b="1" dirty="0"/>
              <a:t>planned activity </a:t>
            </a:r>
            <a:r>
              <a:rPr lang="en-US" sz="1400" dirty="0"/>
              <a:t>or lesson if children showed interest in a different topic or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36252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4B.3 NEW ITEM LANGUAGE &amp; GUIDANCE 2022: </a:t>
            </a:r>
            <a:r>
              <a:rPr lang="en-US" sz="1400" dirty="0"/>
              <a:t>If child portfolios are used as an assessment method, show or explain how you make it meaningful and relevant for children with </a:t>
            </a:r>
            <a:r>
              <a:rPr lang="en-US" sz="1400" b="1" dirty="0"/>
              <a:t>disabilities</a:t>
            </a:r>
            <a:r>
              <a:rPr lang="en-US" sz="1400"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as N/A if the class does not use child portfolios as an assessment method. Also rate NA if child portfolios are used but there are no children with </a:t>
            </a:r>
            <a:r>
              <a:rPr lang="en-US" sz="1400" b="1" dirty="0"/>
              <a:t>disabilities</a:t>
            </a:r>
            <a:r>
              <a:rPr lang="en-US" sz="1400" dirty="0"/>
              <a:t>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Disabilities</a:t>
            </a:r>
            <a:r>
              <a:rPr lang="en-US" sz="1400" dirty="0"/>
              <a:t>: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904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832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21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39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06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71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2E.16: </a:t>
            </a:r>
            <a:r>
              <a:rPr lang="en-US" sz="1400" dirty="0"/>
              <a:t>Show or describe how children have chances to retell or reenact events in storybooks.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6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452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2E.18: </a:t>
            </a:r>
            <a:r>
              <a:rPr lang="en-US" sz="1400" dirty="0"/>
              <a:t>Show that writing materials or activities are readily available in three learning centers other than the writing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centers: Defined areas within a classroom prepared with a selection of materials that promote learning in a specific content area, such as art or science.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centers: Blocks/construction, writing table, woodworking, library, creative arts, manipulatives, science and collections.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35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2E.19: </a:t>
            </a:r>
            <a:r>
              <a:rPr lang="en-US" sz="1400" dirty="0"/>
              <a:t>Show through lesson plans or activity schedules that children have at least one opportunity daily to write or dictate their ideas.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71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2E.20: </a:t>
            </a:r>
            <a:r>
              <a:rPr lang="en-US" sz="1400" dirty="0"/>
              <a:t>Show or describe how you help children write the words and messages they are trying to communicate.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10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2E.21: </a:t>
            </a:r>
            <a:r>
              <a:rPr lang="en-US" sz="1400" dirty="0"/>
              <a:t>Show that printed words about topics of current interest are posted in the classroom at eye level or made available on laminated cards.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53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0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2E.23: </a:t>
            </a:r>
            <a:r>
              <a:rPr lang="en-US" sz="1400" dirty="0"/>
              <a:t>Show one example of a lesson plan about how writing is used in daily life.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40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2E.24: </a:t>
            </a:r>
            <a:r>
              <a:rPr lang="en-US" sz="1400" dirty="0"/>
              <a:t>Show one example of a lesson plan in which you play a game that encourages kindergarteners and school-agers to identify phonemes in words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Phonemes: An individual sound within a spoken word.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phonemes: The word “cat” is made up of 3 phonemes -- /k/, /æ/, and /t/ sounds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25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2E.25: </a:t>
            </a:r>
            <a:r>
              <a:rPr lang="en-US" sz="1400" dirty="0"/>
              <a:t>Show that kindergarteners’ and school-agers' schedules allow for time to write independently each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853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98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2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71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1416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64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46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44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393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22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52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384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19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764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981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76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793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29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02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196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051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6551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928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03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006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5520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6623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821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06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222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7882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128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VERSION 2022</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#2</a:t>
            </a:r>
          </a:p>
        </p:txBody>
      </p:sp>
    </p:spTree>
    <p:extLst>
      <p:ext uri="{BB962C8B-B14F-4D97-AF65-F5344CB8AC3E}">
        <p14:creationId xmlns:p14="http://schemas.microsoft.com/office/powerpoint/2010/main" val="2820010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#1</a:t>
            </a:r>
          </a:p>
        </p:txBody>
      </p:sp>
    </p:spTree>
    <p:extLst>
      <p:ext uri="{BB962C8B-B14F-4D97-AF65-F5344CB8AC3E}">
        <p14:creationId xmlns:p14="http://schemas.microsoft.com/office/powerpoint/2010/main" val="992368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#2</a:t>
            </a:r>
          </a:p>
        </p:txBody>
      </p:sp>
    </p:spTree>
    <p:extLst>
      <p:ext uri="{BB962C8B-B14F-4D97-AF65-F5344CB8AC3E}">
        <p14:creationId xmlns:p14="http://schemas.microsoft.com/office/powerpoint/2010/main" val="382274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#1</a:t>
            </a:r>
          </a:p>
        </p:txBody>
      </p:sp>
    </p:spTree>
    <p:extLst>
      <p:ext uri="{BB962C8B-B14F-4D97-AF65-F5344CB8AC3E}">
        <p14:creationId xmlns:p14="http://schemas.microsoft.com/office/powerpoint/2010/main" val="2335944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#2</a:t>
            </a:r>
          </a:p>
        </p:txBody>
      </p:sp>
    </p:spTree>
    <p:extLst>
      <p:ext uri="{BB962C8B-B14F-4D97-AF65-F5344CB8AC3E}">
        <p14:creationId xmlns:p14="http://schemas.microsoft.com/office/powerpoint/2010/main" val="37913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#1</a:t>
            </a:r>
          </a:p>
        </p:txBody>
      </p:sp>
    </p:spTree>
    <p:extLst>
      <p:ext uri="{BB962C8B-B14F-4D97-AF65-F5344CB8AC3E}">
        <p14:creationId xmlns:p14="http://schemas.microsoft.com/office/powerpoint/2010/main" val="38209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#2</a:t>
            </a:r>
          </a:p>
        </p:txBody>
      </p:sp>
    </p:spTree>
    <p:extLst>
      <p:ext uri="{BB962C8B-B14F-4D97-AF65-F5344CB8AC3E}">
        <p14:creationId xmlns:p14="http://schemas.microsoft.com/office/powerpoint/2010/main" val="209577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#1</a:t>
            </a:r>
          </a:p>
        </p:txBody>
      </p:sp>
    </p:spTree>
    <p:extLst>
      <p:ext uri="{BB962C8B-B14F-4D97-AF65-F5344CB8AC3E}">
        <p14:creationId xmlns:p14="http://schemas.microsoft.com/office/powerpoint/2010/main" val="31044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#2</a:t>
            </a:r>
          </a:p>
        </p:txBody>
      </p:sp>
    </p:spTree>
    <p:extLst>
      <p:ext uri="{BB962C8B-B14F-4D97-AF65-F5344CB8AC3E}">
        <p14:creationId xmlns:p14="http://schemas.microsoft.com/office/powerpoint/2010/main" val="409962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#1</a:t>
            </a:r>
          </a:p>
        </p:txBody>
      </p:sp>
    </p:spTree>
    <p:extLst>
      <p:ext uri="{BB962C8B-B14F-4D97-AF65-F5344CB8AC3E}">
        <p14:creationId xmlns:p14="http://schemas.microsoft.com/office/powerpoint/2010/main" val="21973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#2</a:t>
            </a:r>
          </a:p>
        </p:txBody>
      </p:sp>
    </p:spTree>
    <p:extLst>
      <p:ext uri="{BB962C8B-B14F-4D97-AF65-F5344CB8AC3E}">
        <p14:creationId xmlns:p14="http://schemas.microsoft.com/office/powerpoint/2010/main" val="40994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#1</a:t>
            </a:r>
          </a:p>
        </p:txBody>
      </p:sp>
    </p:spTree>
    <p:extLst>
      <p:ext uri="{BB962C8B-B14F-4D97-AF65-F5344CB8AC3E}">
        <p14:creationId xmlns:p14="http://schemas.microsoft.com/office/powerpoint/2010/main" val="10783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#2</a:t>
            </a:r>
          </a:p>
        </p:txBody>
      </p:sp>
    </p:spTree>
    <p:extLst>
      <p:ext uri="{BB962C8B-B14F-4D97-AF65-F5344CB8AC3E}">
        <p14:creationId xmlns:p14="http://schemas.microsoft.com/office/powerpoint/2010/main" val="26626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2E.16</a:t>
            </a:r>
          </a:p>
        </p:txBody>
      </p:sp>
    </p:spTree>
    <p:extLst>
      <p:ext uri="{BB962C8B-B14F-4D97-AF65-F5344CB8AC3E}">
        <p14:creationId xmlns:p14="http://schemas.microsoft.com/office/powerpoint/2010/main" val="301708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#1</a:t>
            </a:r>
          </a:p>
        </p:txBody>
      </p:sp>
    </p:spTree>
    <p:extLst>
      <p:ext uri="{BB962C8B-B14F-4D97-AF65-F5344CB8AC3E}">
        <p14:creationId xmlns:p14="http://schemas.microsoft.com/office/powerpoint/2010/main" val="63339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#2</a:t>
            </a:r>
          </a:p>
        </p:txBody>
      </p:sp>
    </p:spTree>
    <p:extLst>
      <p:ext uri="{BB962C8B-B14F-4D97-AF65-F5344CB8AC3E}">
        <p14:creationId xmlns:p14="http://schemas.microsoft.com/office/powerpoint/2010/main" val="369562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2E.18</a:t>
            </a:r>
          </a:p>
        </p:txBody>
      </p:sp>
    </p:spTree>
    <p:extLst>
      <p:ext uri="{BB962C8B-B14F-4D97-AF65-F5344CB8AC3E}">
        <p14:creationId xmlns:p14="http://schemas.microsoft.com/office/powerpoint/2010/main" val="145729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2E.19</a:t>
            </a:r>
          </a:p>
        </p:txBody>
      </p:sp>
    </p:spTree>
    <p:extLst>
      <p:ext uri="{BB962C8B-B14F-4D97-AF65-F5344CB8AC3E}">
        <p14:creationId xmlns:p14="http://schemas.microsoft.com/office/powerpoint/2010/main" val="38893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2E.20</a:t>
            </a:r>
          </a:p>
        </p:txBody>
      </p:sp>
    </p:spTree>
    <p:extLst>
      <p:ext uri="{BB962C8B-B14F-4D97-AF65-F5344CB8AC3E}">
        <p14:creationId xmlns:p14="http://schemas.microsoft.com/office/powerpoint/2010/main" val="8218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2E.21</a:t>
            </a:r>
          </a:p>
        </p:txBody>
      </p:sp>
    </p:spTree>
    <p:extLst>
      <p:ext uri="{BB962C8B-B14F-4D97-AF65-F5344CB8AC3E}">
        <p14:creationId xmlns:p14="http://schemas.microsoft.com/office/powerpoint/2010/main" val="411634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#1</a:t>
            </a:r>
          </a:p>
        </p:txBody>
      </p:sp>
    </p:spTree>
    <p:extLst>
      <p:ext uri="{BB962C8B-B14F-4D97-AF65-F5344CB8AC3E}">
        <p14:creationId xmlns:p14="http://schemas.microsoft.com/office/powerpoint/2010/main" val="1743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#2</a:t>
            </a:r>
          </a:p>
        </p:txBody>
      </p:sp>
    </p:spTree>
    <p:extLst>
      <p:ext uri="{BB962C8B-B14F-4D97-AF65-F5344CB8AC3E}">
        <p14:creationId xmlns:p14="http://schemas.microsoft.com/office/powerpoint/2010/main" val="137330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2E.23</a:t>
            </a:r>
          </a:p>
        </p:txBody>
      </p:sp>
    </p:spTree>
    <p:extLst>
      <p:ext uri="{BB962C8B-B14F-4D97-AF65-F5344CB8AC3E}">
        <p14:creationId xmlns:p14="http://schemas.microsoft.com/office/powerpoint/2010/main" val="364173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2E.24</a:t>
            </a:r>
          </a:p>
        </p:txBody>
      </p:sp>
    </p:spTree>
    <p:extLst>
      <p:ext uri="{BB962C8B-B14F-4D97-AF65-F5344CB8AC3E}">
        <p14:creationId xmlns:p14="http://schemas.microsoft.com/office/powerpoint/2010/main" val="3314051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2E.25</a:t>
            </a:r>
          </a:p>
        </p:txBody>
      </p:sp>
    </p:spTree>
    <p:extLst>
      <p:ext uri="{BB962C8B-B14F-4D97-AF65-F5344CB8AC3E}">
        <p14:creationId xmlns:p14="http://schemas.microsoft.com/office/powerpoint/2010/main" val="194490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#1</a:t>
            </a:r>
          </a:p>
        </p:txBody>
      </p:sp>
    </p:spTree>
    <p:extLst>
      <p:ext uri="{BB962C8B-B14F-4D97-AF65-F5344CB8AC3E}">
        <p14:creationId xmlns:p14="http://schemas.microsoft.com/office/powerpoint/2010/main" val="273769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#2</a:t>
            </a:r>
          </a:p>
        </p:txBody>
      </p:sp>
    </p:spTree>
    <p:extLst>
      <p:ext uri="{BB962C8B-B14F-4D97-AF65-F5344CB8AC3E}">
        <p14:creationId xmlns:p14="http://schemas.microsoft.com/office/powerpoint/2010/main" val="3883414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#1</a:t>
            </a:r>
          </a:p>
        </p:txBody>
      </p:sp>
    </p:spTree>
    <p:extLst>
      <p:ext uri="{BB962C8B-B14F-4D97-AF65-F5344CB8AC3E}">
        <p14:creationId xmlns:p14="http://schemas.microsoft.com/office/powerpoint/2010/main" val="1673241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#2</a:t>
            </a:r>
          </a:p>
        </p:txBody>
      </p:sp>
    </p:spTree>
    <p:extLst>
      <p:ext uri="{BB962C8B-B14F-4D97-AF65-F5344CB8AC3E}">
        <p14:creationId xmlns:p14="http://schemas.microsoft.com/office/powerpoint/2010/main" val="2122497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#1</a:t>
            </a:r>
          </a:p>
        </p:txBody>
      </p:sp>
    </p:spTree>
    <p:extLst>
      <p:ext uri="{BB962C8B-B14F-4D97-AF65-F5344CB8AC3E}">
        <p14:creationId xmlns:p14="http://schemas.microsoft.com/office/powerpoint/2010/main" val="300574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#2</a:t>
            </a:r>
          </a:p>
        </p:txBody>
      </p:sp>
    </p:spTree>
    <p:extLst>
      <p:ext uri="{BB962C8B-B14F-4D97-AF65-F5344CB8AC3E}">
        <p14:creationId xmlns:p14="http://schemas.microsoft.com/office/powerpoint/2010/main" val="2438630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#1</a:t>
            </a:r>
          </a:p>
        </p:txBody>
      </p:sp>
    </p:spTree>
    <p:extLst>
      <p:ext uri="{BB962C8B-B14F-4D97-AF65-F5344CB8AC3E}">
        <p14:creationId xmlns:p14="http://schemas.microsoft.com/office/powerpoint/2010/main" val="2708656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#2</a:t>
            </a:r>
          </a:p>
        </p:txBody>
      </p:sp>
    </p:spTree>
    <p:extLst>
      <p:ext uri="{BB962C8B-B14F-4D97-AF65-F5344CB8AC3E}">
        <p14:creationId xmlns:p14="http://schemas.microsoft.com/office/powerpoint/2010/main" val="290093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#1</a:t>
            </a:r>
          </a:p>
        </p:txBody>
      </p:sp>
    </p:spTree>
    <p:extLst>
      <p:ext uri="{BB962C8B-B14F-4D97-AF65-F5344CB8AC3E}">
        <p14:creationId xmlns:p14="http://schemas.microsoft.com/office/powerpoint/2010/main" val="1061231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#2</a:t>
            </a:r>
          </a:p>
        </p:txBody>
      </p:sp>
    </p:spTree>
    <p:extLst>
      <p:ext uri="{BB962C8B-B14F-4D97-AF65-F5344CB8AC3E}">
        <p14:creationId xmlns:p14="http://schemas.microsoft.com/office/powerpoint/2010/main" val="208402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#1</a:t>
            </a:r>
          </a:p>
        </p:txBody>
      </p:sp>
    </p:spTree>
    <p:extLst>
      <p:ext uri="{BB962C8B-B14F-4D97-AF65-F5344CB8AC3E}">
        <p14:creationId xmlns:p14="http://schemas.microsoft.com/office/powerpoint/2010/main" val="761867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#2</a:t>
            </a:r>
          </a:p>
        </p:txBody>
      </p:sp>
    </p:spTree>
    <p:extLst>
      <p:ext uri="{BB962C8B-B14F-4D97-AF65-F5344CB8AC3E}">
        <p14:creationId xmlns:p14="http://schemas.microsoft.com/office/powerpoint/2010/main" val="1831749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#1</a:t>
            </a:r>
          </a:p>
        </p:txBody>
      </p:sp>
    </p:spTree>
    <p:extLst>
      <p:ext uri="{BB962C8B-B14F-4D97-AF65-F5344CB8AC3E}">
        <p14:creationId xmlns:p14="http://schemas.microsoft.com/office/powerpoint/2010/main" val="1894939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#2</a:t>
            </a:r>
          </a:p>
        </p:txBody>
      </p:sp>
    </p:spTree>
    <p:extLst>
      <p:ext uri="{BB962C8B-B14F-4D97-AF65-F5344CB8AC3E}">
        <p14:creationId xmlns:p14="http://schemas.microsoft.com/office/powerpoint/2010/main" val="199541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#1</a:t>
            </a:r>
          </a:p>
        </p:txBody>
      </p:sp>
    </p:spTree>
    <p:extLst>
      <p:ext uri="{BB962C8B-B14F-4D97-AF65-F5344CB8AC3E}">
        <p14:creationId xmlns:p14="http://schemas.microsoft.com/office/powerpoint/2010/main" val="1555176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#2</a:t>
            </a:r>
          </a:p>
        </p:txBody>
      </p:sp>
    </p:spTree>
    <p:extLst>
      <p:ext uri="{BB962C8B-B14F-4D97-AF65-F5344CB8AC3E}">
        <p14:creationId xmlns:p14="http://schemas.microsoft.com/office/powerpoint/2010/main" val="2357712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#1</a:t>
            </a:r>
          </a:p>
        </p:txBody>
      </p:sp>
    </p:spTree>
    <p:extLst>
      <p:ext uri="{BB962C8B-B14F-4D97-AF65-F5344CB8AC3E}">
        <p14:creationId xmlns:p14="http://schemas.microsoft.com/office/powerpoint/2010/main" val="71828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#2</a:t>
            </a:r>
          </a:p>
        </p:txBody>
      </p:sp>
    </p:spTree>
    <p:extLst>
      <p:ext uri="{BB962C8B-B14F-4D97-AF65-F5344CB8AC3E}">
        <p14:creationId xmlns:p14="http://schemas.microsoft.com/office/powerpoint/2010/main" val="3535512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#1</a:t>
            </a:r>
          </a:p>
        </p:txBody>
      </p:sp>
    </p:spTree>
    <p:extLst>
      <p:ext uri="{BB962C8B-B14F-4D97-AF65-F5344CB8AC3E}">
        <p14:creationId xmlns:p14="http://schemas.microsoft.com/office/powerpoint/2010/main" val="1072871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#2</a:t>
            </a:r>
          </a:p>
        </p:txBody>
      </p:sp>
    </p:spTree>
    <p:extLst>
      <p:ext uri="{BB962C8B-B14F-4D97-AF65-F5344CB8AC3E}">
        <p14:creationId xmlns:p14="http://schemas.microsoft.com/office/powerpoint/2010/main" val="3161948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#3</a:t>
            </a:r>
          </a:p>
        </p:txBody>
      </p:sp>
    </p:spTree>
    <p:extLst>
      <p:ext uri="{BB962C8B-B14F-4D97-AF65-F5344CB8AC3E}">
        <p14:creationId xmlns:p14="http://schemas.microsoft.com/office/powerpoint/2010/main" val="2642761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#1</a:t>
            </a:r>
          </a:p>
        </p:txBody>
      </p:sp>
    </p:spTree>
    <p:extLst>
      <p:ext uri="{BB962C8B-B14F-4D97-AF65-F5344CB8AC3E}">
        <p14:creationId xmlns:p14="http://schemas.microsoft.com/office/powerpoint/2010/main" val="1858444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#2</a:t>
            </a:r>
          </a:p>
        </p:txBody>
      </p:sp>
    </p:spTree>
    <p:extLst>
      <p:ext uri="{BB962C8B-B14F-4D97-AF65-F5344CB8AC3E}">
        <p14:creationId xmlns:p14="http://schemas.microsoft.com/office/powerpoint/2010/main" val="3157301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#1</a:t>
            </a:r>
          </a:p>
        </p:txBody>
      </p:sp>
    </p:spTree>
    <p:extLst>
      <p:ext uri="{BB962C8B-B14F-4D97-AF65-F5344CB8AC3E}">
        <p14:creationId xmlns:p14="http://schemas.microsoft.com/office/powerpoint/2010/main" val="3638516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#2</a:t>
            </a:r>
          </a:p>
        </p:txBody>
      </p:sp>
    </p:spTree>
    <p:extLst>
      <p:ext uri="{BB962C8B-B14F-4D97-AF65-F5344CB8AC3E}">
        <p14:creationId xmlns:p14="http://schemas.microsoft.com/office/powerpoint/2010/main" val="1379261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#1</a:t>
            </a:r>
          </a:p>
        </p:txBody>
      </p:sp>
    </p:spTree>
    <p:extLst>
      <p:ext uri="{BB962C8B-B14F-4D97-AF65-F5344CB8AC3E}">
        <p14:creationId xmlns:p14="http://schemas.microsoft.com/office/powerpoint/2010/main" val="2196662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#2</a:t>
            </a:r>
          </a:p>
        </p:txBody>
      </p:sp>
    </p:spTree>
    <p:extLst>
      <p:ext uri="{BB962C8B-B14F-4D97-AF65-F5344CB8AC3E}">
        <p14:creationId xmlns:p14="http://schemas.microsoft.com/office/powerpoint/2010/main" val="2936133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29702934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#1</a:t>
            </a:r>
          </a:p>
        </p:txBody>
      </p:sp>
    </p:spTree>
    <p:extLst>
      <p:ext uri="{BB962C8B-B14F-4D97-AF65-F5344CB8AC3E}">
        <p14:creationId xmlns:p14="http://schemas.microsoft.com/office/powerpoint/2010/main" val="287095786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5167</TotalTime>
  <Words>8862</Words>
  <Application>Microsoft Office PowerPoint</Application>
  <PresentationFormat>On-screen Show (16:9)</PresentationFormat>
  <Paragraphs>983</Paragraphs>
  <Slides>126</Slides>
  <Notes>121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126</vt:i4>
      </vt:variant>
    </vt:vector>
  </HeadingPairs>
  <TitlesOfParts>
    <vt:vector size="129"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2A.5: Example #1</vt:lpstr>
      <vt:lpstr>2A.5: Example #2</vt:lpstr>
      <vt:lpstr>2C.1: Example #1</vt:lpstr>
      <vt:lpstr>2C.1: Example #2</vt:lpstr>
      <vt:lpstr>2D.3: Example #1</vt:lpstr>
      <vt:lpstr>2D.3: Example #2</vt:lpstr>
      <vt:lpstr>2D.4: Example #1</vt:lpstr>
      <vt:lpstr>2D.4: Example #2</vt:lpstr>
      <vt:lpstr>2E.15: Example #1</vt:lpstr>
      <vt:lpstr>2E.15: Example #2</vt:lpstr>
      <vt:lpstr>2E.16</vt:lpstr>
      <vt:lpstr>2E.17: Example #1</vt:lpstr>
      <vt:lpstr>2E.17: Example #2</vt:lpstr>
      <vt:lpstr>2E.18</vt:lpstr>
      <vt:lpstr>2E.19</vt:lpstr>
      <vt:lpstr>2E.20</vt:lpstr>
      <vt:lpstr>2E.21</vt:lpstr>
      <vt:lpstr>2E.22: Example #1</vt:lpstr>
      <vt:lpstr>2E.22: Example #2</vt:lpstr>
      <vt:lpstr>2E.23</vt:lpstr>
      <vt:lpstr>2E.24</vt:lpstr>
      <vt:lpstr>2E.25</vt:lpstr>
      <vt:lpstr>2F.12</vt:lpstr>
      <vt:lpstr>2F.13: Example #1</vt:lpstr>
      <vt:lpstr>2F.13: Example #2</vt:lpstr>
      <vt:lpstr>2F.14: Lesson Plan #1</vt:lpstr>
      <vt:lpstr>2F.14: Lesson Plan #2</vt:lpstr>
      <vt:lpstr>2F.16: Lesson Plan #1</vt:lpstr>
      <vt:lpstr>2F.16: Lesson Plan #2</vt:lpstr>
      <vt:lpstr>2F.17: Lesson Plan #1</vt:lpstr>
      <vt:lpstr>2F.17: Lesson Plan #2</vt:lpstr>
      <vt:lpstr>2F.18: Example #1</vt:lpstr>
      <vt:lpstr>2F.18: Example #2</vt:lpstr>
      <vt:lpstr>2G.5</vt:lpstr>
      <vt:lpstr>2G.8: Lesson Plan #1</vt:lpstr>
      <vt:lpstr>2G.8: Lesson Plan #2</vt:lpstr>
      <vt:lpstr>2G.9: Lesson Plan #1</vt:lpstr>
      <vt:lpstr>2G.9: Lesson Plan #2</vt:lpstr>
      <vt:lpstr>2G.10: Lesson Plan #1</vt:lpstr>
      <vt:lpstr>2G.10: Lesson Plan #2</vt:lpstr>
      <vt:lpstr>2G.11: Example #1</vt:lpstr>
      <vt:lpstr>2G.11: Example #2</vt:lpstr>
      <vt:lpstr>2H.1: Lesson Plan #1</vt:lpstr>
      <vt:lpstr>2H.1: Lesson Plan #2</vt:lpstr>
      <vt:lpstr>2J.6: Lesson Plan #1</vt:lpstr>
      <vt:lpstr>2J.6: Lesson Plan #2</vt:lpstr>
      <vt:lpstr>2J.7: Lesson Plan #1</vt:lpstr>
      <vt:lpstr>2J.7: Lesson Plan #2</vt:lpstr>
      <vt:lpstr>2J.9: Example #1</vt:lpstr>
      <vt:lpstr>2J.9: Example #2</vt:lpstr>
      <vt:lpstr>2J.10: Example #1</vt:lpstr>
      <vt:lpstr>2J.10: Example #2</vt:lpstr>
      <vt:lpstr>2J.11: Example #1</vt:lpstr>
      <vt:lpstr>2J.11: Example #2</vt:lpstr>
      <vt:lpstr>2J.12: Example #1</vt:lpstr>
      <vt:lpstr>2J.12: Example #2</vt:lpstr>
      <vt:lpstr>2J.13: Example #1</vt:lpstr>
      <vt:lpstr>2J.13: Example #2</vt:lpstr>
      <vt:lpstr>2J.13: Example #3</vt:lpstr>
      <vt:lpstr>2L.5: Example #1</vt:lpstr>
      <vt:lpstr>2L.5: Example #2</vt:lpstr>
      <vt:lpstr>2L.6: Example #1</vt:lpstr>
      <vt:lpstr>2L.6: Example #2</vt:lpstr>
      <vt:lpstr>2L.7: Example #1</vt:lpstr>
      <vt:lpstr>2L.7: Example #2</vt:lpstr>
      <vt:lpstr>2L.8: Example #1</vt:lpstr>
      <vt:lpstr>2L.8: Example #2</vt:lpstr>
      <vt:lpstr>2L.9: Example #1</vt:lpstr>
      <vt:lpstr>2L.9: Example #2</vt:lpstr>
      <vt:lpstr>2L.10: Example #1</vt:lpstr>
      <vt:lpstr>2L.10: Example #2</vt:lpstr>
      <vt:lpstr>3A.3: Example #1</vt:lpstr>
      <vt:lpstr>3A.3: Example #2</vt:lpstr>
      <vt:lpstr>3A.4: Display #1</vt:lpstr>
      <vt:lpstr>3A.4: Display #2</vt:lpstr>
      <vt:lpstr>3B.1: Activity/Lesson Plan #1</vt:lpstr>
      <vt:lpstr>3B.1: Activity/Lesson Plan #2</vt:lpstr>
      <vt:lpstr>3D.3: Lesson Plan #1</vt:lpstr>
      <vt:lpstr>3D.3: Lesson Plan #2</vt:lpstr>
      <vt:lpstr>3D.4: Example #1</vt:lpstr>
      <vt:lpstr>3D.4: Example #2</vt:lpstr>
      <vt:lpstr>3D.5: Lesson Plan #1</vt:lpstr>
      <vt:lpstr>3D.5: Lesson Plan #2</vt:lpstr>
      <vt:lpstr>3D.6: Lesson Plan #1</vt:lpstr>
      <vt:lpstr>3D.6: Lesson Plan #2</vt:lpstr>
      <vt:lpstr>3D.7: Lesson Plan #1</vt:lpstr>
      <vt:lpstr>3D.7: Lesson Plan #2</vt:lpstr>
      <vt:lpstr>3D.8: Lesson Plan #1</vt:lpstr>
      <vt:lpstr>3D.8: Lesson Plan #2</vt:lpstr>
      <vt:lpstr>3E.8</vt:lpstr>
      <vt:lpstr>3E.9</vt:lpstr>
      <vt:lpstr>3E.10</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7B.2: Example #1</vt:lpstr>
      <vt:lpstr>7B.2: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Rashi Sharma</cp:lastModifiedBy>
  <cp:revision>234</cp:revision>
  <cp:lastPrinted>2019-02-19T20:23:43Z</cp:lastPrinted>
  <dcterms:modified xsi:type="dcterms:W3CDTF">2021-08-03T18:15:57Z</dcterms:modified>
  <cp:contentStatus/>
</cp:coreProperties>
</file>